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734" r:id="rId1"/>
  </p:sldMasterIdLst>
  <p:notesMasterIdLst>
    <p:notesMasterId r:id="rId3"/>
  </p:notesMasterIdLst>
  <p:handoutMasterIdLst>
    <p:handoutMasterId r:id="rId4"/>
  </p:handoutMasterIdLst>
  <p:sldIdLst>
    <p:sldId id="261" r:id="rId2"/>
  </p:sldIdLst>
  <p:sldSz cx="7775575" cy="10907713"/>
  <p:notesSz cx="7318375" cy="10450513"/>
  <p:kinsoku lang="ja-JP" invalStChars="、。，．・：；？！゛゜ヽヾゝゞ々ー’”）〕］｝〉》」』】°‰′″℃￠％ぁぃぅぇぉっゃゅょゎァィゥェォッャュョヮヵヶ!%),.:;?]}｡｣､･ｧｨｩｪｫｬｭｮｯｰﾞﾟ" invalEndChars="‘“（〔［｛〈《「『【￥＄$([\{｢￡"/>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 uri="{2D200454-40CA-4A62-9FC3-DE9A4176ACB9}">
      <p15:notesGuideLst xmlns:p15="http://schemas.microsoft.com/office/powerpoint/2012/main">
        <p15:guide id="1" orient="horz" pos="3292">
          <p15:clr>
            <a:srgbClr val="A4A3A4"/>
          </p15:clr>
        </p15:guide>
        <p15:guide id="2" pos="230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FFBD"/>
    <a:srgbClr val="CCFFFF"/>
    <a:srgbClr val="9DC3E6"/>
    <a:srgbClr val="CCFF99"/>
    <a:srgbClr val="FDFDA5"/>
    <a:srgbClr val="66FFFF"/>
    <a:srgbClr val="FFFFFF"/>
    <a:srgbClr val="004765"/>
    <a:srgbClr val="D6E05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844" autoAdjust="0"/>
    <p:restoredTop sz="99515" autoAdjust="0"/>
  </p:normalViewPr>
  <p:slideViewPr>
    <p:cSldViewPr snapToGrid="0">
      <p:cViewPr>
        <p:scale>
          <a:sx n="80" d="100"/>
          <a:sy n="80" d="100"/>
        </p:scale>
        <p:origin x="1644" y="-492"/>
      </p:cViewPr>
      <p:guideLst>
        <p:guide orient="horz" pos="3435"/>
        <p:guide pos="2449"/>
      </p:guideLst>
    </p:cSldViewPr>
  </p:slideViewPr>
  <p:notesTextViewPr>
    <p:cViewPr>
      <p:scale>
        <a:sx n="1" d="1"/>
        <a:sy n="1" d="1"/>
      </p:scale>
      <p:origin x="0" y="0"/>
    </p:cViewPr>
  </p:notesTextViewPr>
  <p:notesViewPr>
    <p:cSldViewPr snapToGrid="0">
      <p:cViewPr varScale="1">
        <p:scale>
          <a:sx n="70" d="100"/>
          <a:sy n="70" d="100"/>
        </p:scale>
        <p:origin x="-2148" y="-108"/>
      </p:cViewPr>
      <p:guideLst>
        <p:guide orient="horz" pos="3292"/>
        <p:guide pos="230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3171825" cy="522288"/>
          </a:xfrm>
          <a:prstGeom prst="rect">
            <a:avLst/>
          </a:prstGeom>
        </p:spPr>
        <p:txBody>
          <a:bodyPr vert="horz" lIns="91396" tIns="45699" rIns="91396" bIns="45699" rtlCol="0"/>
          <a:lstStyle>
            <a:lvl1pPr algn="l">
              <a:defRPr sz="1100"/>
            </a:lvl1pPr>
          </a:lstStyle>
          <a:p>
            <a:endParaRPr kumimoji="1" lang="ja-JP" altLang="en-US" dirty="0"/>
          </a:p>
        </p:txBody>
      </p:sp>
      <p:sp>
        <p:nvSpPr>
          <p:cNvPr id="3" name="日付プレースホルダー 2"/>
          <p:cNvSpPr>
            <a:spLocks noGrp="1"/>
          </p:cNvSpPr>
          <p:nvPr>
            <p:ph type="dt" sz="quarter" idx="1"/>
          </p:nvPr>
        </p:nvSpPr>
        <p:spPr>
          <a:xfrm>
            <a:off x="4144967" y="0"/>
            <a:ext cx="3171825" cy="522288"/>
          </a:xfrm>
          <a:prstGeom prst="rect">
            <a:avLst/>
          </a:prstGeom>
        </p:spPr>
        <p:txBody>
          <a:bodyPr vert="horz" lIns="91396" tIns="45699" rIns="91396" bIns="45699" rtlCol="0"/>
          <a:lstStyle>
            <a:lvl1pPr algn="r">
              <a:defRPr sz="1100"/>
            </a:lvl1pPr>
          </a:lstStyle>
          <a:p>
            <a:fld id="{EA4C0380-2DE9-498B-B68D-60B46204BA80}" type="datetimeFigureOut">
              <a:rPr kumimoji="1" lang="ja-JP" altLang="en-US" smtClean="0"/>
              <a:pPr/>
              <a:t>2023/6/20</a:t>
            </a:fld>
            <a:endParaRPr kumimoji="1" lang="ja-JP" altLang="en-US" dirty="0"/>
          </a:p>
        </p:txBody>
      </p:sp>
      <p:sp>
        <p:nvSpPr>
          <p:cNvPr id="4" name="フッター プレースホルダー 3"/>
          <p:cNvSpPr>
            <a:spLocks noGrp="1"/>
          </p:cNvSpPr>
          <p:nvPr>
            <p:ph type="ftr" sz="quarter" idx="2"/>
          </p:nvPr>
        </p:nvSpPr>
        <p:spPr>
          <a:xfrm>
            <a:off x="5" y="9926643"/>
            <a:ext cx="3171825" cy="522287"/>
          </a:xfrm>
          <a:prstGeom prst="rect">
            <a:avLst/>
          </a:prstGeom>
        </p:spPr>
        <p:txBody>
          <a:bodyPr vert="horz" lIns="91396" tIns="45699" rIns="91396" bIns="45699" rtlCol="0" anchor="b"/>
          <a:lstStyle>
            <a:lvl1pPr algn="l">
              <a:defRPr sz="1100"/>
            </a:lvl1pPr>
          </a:lstStyle>
          <a:p>
            <a:endParaRPr kumimoji="1" lang="ja-JP" altLang="en-US" dirty="0"/>
          </a:p>
        </p:txBody>
      </p:sp>
      <p:sp>
        <p:nvSpPr>
          <p:cNvPr id="5" name="スライド番号プレースホルダー 4"/>
          <p:cNvSpPr>
            <a:spLocks noGrp="1"/>
          </p:cNvSpPr>
          <p:nvPr>
            <p:ph type="sldNum" sz="quarter" idx="3"/>
          </p:nvPr>
        </p:nvSpPr>
        <p:spPr>
          <a:xfrm>
            <a:off x="4144967" y="9926643"/>
            <a:ext cx="3171825" cy="522287"/>
          </a:xfrm>
          <a:prstGeom prst="rect">
            <a:avLst/>
          </a:prstGeom>
        </p:spPr>
        <p:txBody>
          <a:bodyPr vert="horz" lIns="91396" tIns="45699" rIns="91396" bIns="45699" rtlCol="0" anchor="b"/>
          <a:lstStyle>
            <a:lvl1pPr algn="r">
              <a:defRPr sz="1100"/>
            </a:lvl1pPr>
          </a:lstStyle>
          <a:p>
            <a:fld id="{78A262EF-70DF-4926-8929-0A60A2E81DC8}" type="slidenum">
              <a:rPr kumimoji="1" lang="ja-JP" altLang="en-US" smtClean="0"/>
              <a:pPr/>
              <a:t>‹#›</a:t>
            </a:fld>
            <a:endParaRPr kumimoji="1" lang="ja-JP" altLang="en-US" dirty="0"/>
          </a:p>
        </p:txBody>
      </p:sp>
    </p:spTree>
    <p:extLst>
      <p:ext uri="{BB962C8B-B14F-4D97-AF65-F5344CB8AC3E}">
        <p14:creationId xmlns:p14="http://schemas.microsoft.com/office/powerpoint/2010/main" val="3854052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3"/>
            <a:ext cx="3171295" cy="524339"/>
          </a:xfrm>
          <a:prstGeom prst="rect">
            <a:avLst/>
          </a:prstGeom>
        </p:spPr>
        <p:txBody>
          <a:bodyPr vert="horz" lIns="97119" tIns="48560" rIns="97119" bIns="48560" rtlCol="0"/>
          <a:lstStyle>
            <a:lvl1pPr algn="l">
              <a:defRPr sz="1100"/>
            </a:lvl1pPr>
          </a:lstStyle>
          <a:p>
            <a:endParaRPr kumimoji="1" lang="ja-JP" altLang="en-US" dirty="0"/>
          </a:p>
        </p:txBody>
      </p:sp>
      <p:sp>
        <p:nvSpPr>
          <p:cNvPr id="3" name="日付プレースホルダー 2"/>
          <p:cNvSpPr>
            <a:spLocks noGrp="1"/>
          </p:cNvSpPr>
          <p:nvPr>
            <p:ph type="dt" idx="1"/>
          </p:nvPr>
        </p:nvSpPr>
        <p:spPr>
          <a:xfrm>
            <a:off x="4145393" y="3"/>
            <a:ext cx="3171295" cy="524339"/>
          </a:xfrm>
          <a:prstGeom prst="rect">
            <a:avLst/>
          </a:prstGeom>
        </p:spPr>
        <p:txBody>
          <a:bodyPr vert="horz" lIns="97119" tIns="48560" rIns="97119" bIns="48560" rtlCol="0"/>
          <a:lstStyle>
            <a:lvl1pPr algn="r">
              <a:defRPr sz="1100"/>
            </a:lvl1pPr>
          </a:lstStyle>
          <a:p>
            <a:fld id="{70F99883-74AE-4A2C-81B7-5B86A08198C0}" type="datetimeFigureOut">
              <a:rPr kumimoji="1" lang="ja-JP" altLang="en-US" smtClean="0"/>
              <a:pPr/>
              <a:t>2023/6/20</a:t>
            </a:fld>
            <a:endParaRPr kumimoji="1" lang="ja-JP" altLang="en-US" dirty="0"/>
          </a:p>
        </p:txBody>
      </p:sp>
      <p:sp>
        <p:nvSpPr>
          <p:cNvPr id="4" name="スライド イメージ プレースホルダー 3"/>
          <p:cNvSpPr>
            <a:spLocks noGrp="1" noRot="1" noChangeAspect="1"/>
          </p:cNvSpPr>
          <p:nvPr>
            <p:ph type="sldImg" idx="2"/>
          </p:nvPr>
        </p:nvSpPr>
        <p:spPr>
          <a:xfrm>
            <a:off x="2401888" y="1304925"/>
            <a:ext cx="2514600" cy="3529013"/>
          </a:xfrm>
          <a:prstGeom prst="rect">
            <a:avLst/>
          </a:prstGeom>
          <a:noFill/>
          <a:ln w="12700">
            <a:solidFill>
              <a:prstClr val="black"/>
            </a:solidFill>
          </a:ln>
        </p:spPr>
        <p:txBody>
          <a:bodyPr vert="horz" lIns="97119" tIns="48560" rIns="97119" bIns="48560" rtlCol="0" anchor="ctr"/>
          <a:lstStyle/>
          <a:p>
            <a:endParaRPr lang="ja-JP" altLang="en-US" dirty="0"/>
          </a:p>
        </p:txBody>
      </p:sp>
      <p:sp>
        <p:nvSpPr>
          <p:cNvPr id="5" name="ノート プレースホルダー 4"/>
          <p:cNvSpPr>
            <a:spLocks noGrp="1"/>
          </p:cNvSpPr>
          <p:nvPr>
            <p:ph type="body" sz="quarter" idx="3"/>
          </p:nvPr>
        </p:nvSpPr>
        <p:spPr>
          <a:xfrm>
            <a:off x="731838" y="5029313"/>
            <a:ext cx="5854700" cy="4114889"/>
          </a:xfrm>
          <a:prstGeom prst="rect">
            <a:avLst/>
          </a:prstGeom>
        </p:spPr>
        <p:txBody>
          <a:bodyPr vert="horz" lIns="97119" tIns="48560" rIns="97119" bIns="4856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7" y="9926178"/>
            <a:ext cx="3171295" cy="524338"/>
          </a:xfrm>
          <a:prstGeom prst="rect">
            <a:avLst/>
          </a:prstGeom>
        </p:spPr>
        <p:txBody>
          <a:bodyPr vert="horz" lIns="97119" tIns="48560" rIns="97119" bIns="48560" rtlCol="0" anchor="b"/>
          <a:lstStyle>
            <a:lvl1pPr algn="l">
              <a:defRPr sz="1100"/>
            </a:lvl1pPr>
          </a:lstStyle>
          <a:p>
            <a:endParaRPr kumimoji="1" lang="ja-JP" altLang="en-US" dirty="0"/>
          </a:p>
        </p:txBody>
      </p:sp>
      <p:sp>
        <p:nvSpPr>
          <p:cNvPr id="7" name="スライド番号プレースホルダー 6"/>
          <p:cNvSpPr>
            <a:spLocks noGrp="1"/>
          </p:cNvSpPr>
          <p:nvPr>
            <p:ph type="sldNum" sz="quarter" idx="5"/>
          </p:nvPr>
        </p:nvSpPr>
        <p:spPr>
          <a:xfrm>
            <a:off x="4145393" y="9926178"/>
            <a:ext cx="3171295" cy="524338"/>
          </a:xfrm>
          <a:prstGeom prst="rect">
            <a:avLst/>
          </a:prstGeom>
        </p:spPr>
        <p:txBody>
          <a:bodyPr vert="horz" lIns="97119" tIns="48560" rIns="97119" bIns="48560" rtlCol="0" anchor="b"/>
          <a:lstStyle>
            <a:lvl1pPr algn="r">
              <a:defRPr sz="1100"/>
            </a:lvl1pPr>
          </a:lstStyle>
          <a:p>
            <a:fld id="{ACD93CC5-A9B8-46A1-B8C3-70AA73E05DA2}" type="slidenum">
              <a:rPr kumimoji="1" lang="ja-JP" altLang="en-US" smtClean="0"/>
              <a:pPr/>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A2A681-3177-0D07-C3C1-09025CECF27C}"/>
              </a:ext>
            </a:extLst>
          </p:cNvPr>
          <p:cNvSpPr>
            <a:spLocks noGrp="1"/>
          </p:cNvSpPr>
          <p:nvPr>
            <p:ph type="ctrTitle"/>
          </p:nvPr>
        </p:nvSpPr>
        <p:spPr>
          <a:xfrm>
            <a:off x="971947" y="1785129"/>
            <a:ext cx="5831681" cy="3797500"/>
          </a:xfrm>
        </p:spPr>
        <p:txBody>
          <a:bodyPr anchor="b"/>
          <a:lstStyle>
            <a:lvl1pPr algn="ctr">
              <a:defRPr sz="3827"/>
            </a:lvl1pPr>
          </a:lstStyle>
          <a:p>
            <a:r>
              <a:rPr kumimoji="1" lang="ja-JP" altLang="en-US"/>
              <a:t>マスター タイトルの書式設定</a:t>
            </a:r>
          </a:p>
        </p:txBody>
      </p:sp>
      <p:sp>
        <p:nvSpPr>
          <p:cNvPr id="3" name="字幕 2">
            <a:extLst>
              <a:ext uri="{FF2B5EF4-FFF2-40B4-BE49-F238E27FC236}">
                <a16:creationId xmlns:a16="http://schemas.microsoft.com/office/drawing/2014/main" id="{65BA560E-C3ED-2941-2D3C-E8DF9C20A67A}"/>
              </a:ext>
            </a:extLst>
          </p:cNvPr>
          <p:cNvSpPr>
            <a:spLocks noGrp="1"/>
          </p:cNvSpPr>
          <p:nvPr>
            <p:ph type="subTitle" idx="1"/>
          </p:nvPr>
        </p:nvSpPr>
        <p:spPr>
          <a:xfrm>
            <a:off x="971947" y="5729075"/>
            <a:ext cx="5831681" cy="2633505"/>
          </a:xfrm>
        </p:spPr>
        <p:txBody>
          <a:bodyPr/>
          <a:lstStyle>
            <a:lvl1pPr marL="0" indent="0" algn="ctr">
              <a:buNone/>
              <a:defRPr sz="1531"/>
            </a:lvl1pPr>
            <a:lvl2pPr marL="291602" indent="0" algn="ctr">
              <a:buNone/>
              <a:defRPr sz="1276"/>
            </a:lvl2pPr>
            <a:lvl3pPr marL="583204" indent="0" algn="ctr">
              <a:buNone/>
              <a:defRPr sz="1148"/>
            </a:lvl3pPr>
            <a:lvl4pPr marL="874806" indent="0" algn="ctr">
              <a:buNone/>
              <a:defRPr sz="1020"/>
            </a:lvl4pPr>
            <a:lvl5pPr marL="1166409" indent="0" algn="ctr">
              <a:buNone/>
              <a:defRPr sz="1020"/>
            </a:lvl5pPr>
            <a:lvl6pPr marL="1458011" indent="0" algn="ctr">
              <a:buNone/>
              <a:defRPr sz="1020"/>
            </a:lvl6pPr>
            <a:lvl7pPr marL="1749613" indent="0" algn="ctr">
              <a:buNone/>
              <a:defRPr sz="1020"/>
            </a:lvl7pPr>
            <a:lvl8pPr marL="2041215" indent="0" algn="ctr">
              <a:buNone/>
              <a:defRPr sz="1020"/>
            </a:lvl8pPr>
            <a:lvl9pPr marL="2332817" indent="0" algn="ctr">
              <a:buNone/>
              <a:defRPr sz="102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C3642E22-2BC7-0425-2928-4CBE14493495}"/>
              </a:ext>
            </a:extLst>
          </p:cNvPr>
          <p:cNvSpPr>
            <a:spLocks noGrp="1"/>
          </p:cNvSpPr>
          <p:nvPr>
            <p:ph type="dt" sz="half" idx="10"/>
          </p:nvPr>
        </p:nvSpPr>
        <p:spPr/>
        <p:txBody>
          <a:bodyPr/>
          <a:lstStyle/>
          <a:p>
            <a:pPr>
              <a:defRPr/>
            </a:pPr>
            <a:fld id="{694A3B7E-DD21-4048-88F3-59665D8E8CDB}"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FD352481-53A5-8D79-A7D1-2DDC34972AE9}"/>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959C8F2B-F48B-D0FB-F86C-F7F2609B0BBF}"/>
              </a:ext>
            </a:extLst>
          </p:cNvPr>
          <p:cNvSpPr>
            <a:spLocks noGrp="1"/>
          </p:cNvSpPr>
          <p:nvPr>
            <p:ph type="sldNum" sz="quarter" idx="12"/>
          </p:nvPr>
        </p:nvSpPr>
        <p:spPr/>
        <p:txBody>
          <a:bodyPr/>
          <a:lstStyle/>
          <a:p>
            <a:pPr>
              <a:defRPr/>
            </a:pPr>
            <a:fld id="{84903F17-9641-4B84-A974-7D55D06F1897}"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7219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681CDC-6CA9-9425-D562-D4337ACD02B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56D5839-EB66-2B92-6DBE-BFB48855836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564F18C-6AAD-C085-6BC5-C7AA7C724B58}"/>
              </a:ext>
            </a:extLst>
          </p:cNvPr>
          <p:cNvSpPr>
            <a:spLocks noGrp="1"/>
          </p:cNvSpPr>
          <p:nvPr>
            <p:ph type="dt" sz="half" idx="10"/>
          </p:nvPr>
        </p:nvSpPr>
        <p:spPr/>
        <p:txBody>
          <a:bodyPr/>
          <a:lstStyle/>
          <a:p>
            <a:fld id="{715045C3-257E-4037-94F9-E3527D93F1A5}" type="datetimeFigureOut">
              <a:rPr kumimoji="1" lang="ja-JP" altLang="en-US" smtClean="0"/>
              <a:t>2023/6/20</a:t>
            </a:fld>
            <a:endParaRPr kumimoji="1" lang="ja-JP" altLang="en-US"/>
          </a:p>
        </p:txBody>
      </p:sp>
      <p:sp>
        <p:nvSpPr>
          <p:cNvPr id="5" name="フッター プレースホルダー 4">
            <a:extLst>
              <a:ext uri="{FF2B5EF4-FFF2-40B4-BE49-F238E27FC236}">
                <a16:creationId xmlns:a16="http://schemas.microsoft.com/office/drawing/2014/main" id="{618D85F8-BD7E-43E3-5672-D922E29FDC9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683B0E-9622-9D3A-92E8-53747285DD6C}"/>
              </a:ext>
            </a:extLst>
          </p:cNvPr>
          <p:cNvSpPr>
            <a:spLocks noGrp="1"/>
          </p:cNvSpPr>
          <p:nvPr>
            <p:ph type="sldNum" sz="quarter" idx="12"/>
          </p:nvPr>
        </p:nvSpPr>
        <p:spPr/>
        <p:txBody>
          <a:bodyPr/>
          <a:lstStyle/>
          <a:p>
            <a:fld id="{293BE6F2-AB0B-462C-B93E-5FE527C37D78}" type="slidenum">
              <a:rPr kumimoji="1" lang="ja-JP" altLang="en-US" smtClean="0"/>
              <a:t>‹#›</a:t>
            </a:fld>
            <a:endParaRPr kumimoji="1" lang="ja-JP" altLang="en-US"/>
          </a:p>
        </p:txBody>
      </p:sp>
    </p:spTree>
    <p:extLst>
      <p:ext uri="{BB962C8B-B14F-4D97-AF65-F5344CB8AC3E}">
        <p14:creationId xmlns:p14="http://schemas.microsoft.com/office/powerpoint/2010/main" val="3415200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C7F3A91-0C3D-5A1A-5DDF-4A450948164F}"/>
              </a:ext>
            </a:extLst>
          </p:cNvPr>
          <p:cNvSpPr>
            <a:spLocks noGrp="1"/>
          </p:cNvSpPr>
          <p:nvPr>
            <p:ph type="title" orient="vert"/>
          </p:nvPr>
        </p:nvSpPr>
        <p:spPr>
          <a:xfrm>
            <a:off x="5564396" y="580735"/>
            <a:ext cx="1676608" cy="9243783"/>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CEBB46D-C501-10BB-3E99-5AA6D4F84C5E}"/>
              </a:ext>
            </a:extLst>
          </p:cNvPr>
          <p:cNvSpPr>
            <a:spLocks noGrp="1"/>
          </p:cNvSpPr>
          <p:nvPr>
            <p:ph type="body" orient="vert" idx="1"/>
          </p:nvPr>
        </p:nvSpPr>
        <p:spPr>
          <a:xfrm>
            <a:off x="534571" y="580735"/>
            <a:ext cx="4932630" cy="924378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D80A7AB-C71B-CC32-CC65-88FA005D6D57}"/>
              </a:ext>
            </a:extLst>
          </p:cNvPr>
          <p:cNvSpPr>
            <a:spLocks noGrp="1"/>
          </p:cNvSpPr>
          <p:nvPr>
            <p:ph type="dt" sz="half" idx="10"/>
          </p:nvPr>
        </p:nvSpPr>
        <p:spPr/>
        <p:txBody>
          <a:bodyPr/>
          <a:lstStyle/>
          <a:p>
            <a:pPr>
              <a:defRPr/>
            </a:pPr>
            <a:fld id="{C64D20DD-EE55-4DDE-BB8B-8D151B9371C9}"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02EC38A0-DE08-8E7D-6EAE-BDCF87150F86}"/>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5D6E78C1-3417-5F08-9E82-3408A4CD11B0}"/>
              </a:ext>
            </a:extLst>
          </p:cNvPr>
          <p:cNvSpPr>
            <a:spLocks noGrp="1"/>
          </p:cNvSpPr>
          <p:nvPr>
            <p:ph type="sldNum" sz="quarter" idx="12"/>
          </p:nvPr>
        </p:nvSpPr>
        <p:spPr/>
        <p:txBody>
          <a:bodyPr/>
          <a:lstStyle/>
          <a:p>
            <a:pPr>
              <a:defRPr/>
            </a:pPr>
            <a:fld id="{EF60586A-009D-4946-86B1-6BEB0D580BF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46805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826812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E04A6B-8D1B-43FF-164A-5E5FAC044C4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751FB9E-3AD8-02C1-0E13-49F1A92C00AB}"/>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4D6EF71-4571-43DD-7906-CA521D17CDF5}"/>
              </a:ext>
            </a:extLst>
          </p:cNvPr>
          <p:cNvSpPr>
            <a:spLocks noGrp="1"/>
          </p:cNvSpPr>
          <p:nvPr>
            <p:ph type="dt" sz="half" idx="10"/>
          </p:nvPr>
        </p:nvSpPr>
        <p:spPr/>
        <p:txBody>
          <a:bodyPr/>
          <a:lstStyle/>
          <a:p>
            <a:pPr>
              <a:defRPr/>
            </a:pPr>
            <a:fld id="{6AE7DE13-46BE-4B37-9FBB-8FA2A87D7224}"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B57F48ED-4C85-5888-F665-A858D1141798}"/>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4B3DF2BD-6DCE-EE24-1424-8BBC04DBECCA}"/>
              </a:ext>
            </a:extLst>
          </p:cNvPr>
          <p:cNvSpPr>
            <a:spLocks noGrp="1"/>
          </p:cNvSpPr>
          <p:nvPr>
            <p:ph type="sldNum" sz="quarter" idx="12"/>
          </p:nvPr>
        </p:nvSpPr>
        <p:spPr/>
        <p:txBody>
          <a:bodyPr/>
          <a:lstStyle/>
          <a:p>
            <a:pPr>
              <a:defRPr/>
            </a:pPr>
            <a:fld id="{9A7FC707-0A99-4B85-9C38-B64E72987C1E}"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8498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0FE4F6-71BA-2C9E-10D3-7D68541BBDF3}"/>
              </a:ext>
            </a:extLst>
          </p:cNvPr>
          <p:cNvSpPr>
            <a:spLocks noGrp="1"/>
          </p:cNvSpPr>
          <p:nvPr>
            <p:ph type="title"/>
          </p:nvPr>
        </p:nvSpPr>
        <p:spPr>
          <a:xfrm>
            <a:off x="530521" y="2719355"/>
            <a:ext cx="6706433" cy="4537305"/>
          </a:xfrm>
        </p:spPr>
        <p:txBody>
          <a:bodyPr anchor="b"/>
          <a:lstStyle>
            <a:lvl1pPr>
              <a:defRPr sz="3827"/>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B381B5D-707D-790F-2D71-980FD4895582}"/>
              </a:ext>
            </a:extLst>
          </p:cNvPr>
          <p:cNvSpPr>
            <a:spLocks noGrp="1"/>
          </p:cNvSpPr>
          <p:nvPr>
            <p:ph type="body" idx="1"/>
          </p:nvPr>
        </p:nvSpPr>
        <p:spPr>
          <a:xfrm>
            <a:off x="530521" y="7299585"/>
            <a:ext cx="6706433" cy="2386061"/>
          </a:xfrm>
        </p:spPr>
        <p:txBody>
          <a:bodyPr/>
          <a:lstStyle>
            <a:lvl1pPr marL="0" indent="0">
              <a:buNone/>
              <a:defRPr sz="1531">
                <a:solidFill>
                  <a:schemeClr val="tx1">
                    <a:tint val="75000"/>
                  </a:schemeClr>
                </a:solidFill>
              </a:defRPr>
            </a:lvl1pPr>
            <a:lvl2pPr marL="291602" indent="0">
              <a:buNone/>
              <a:defRPr sz="1276">
                <a:solidFill>
                  <a:schemeClr val="tx1">
                    <a:tint val="75000"/>
                  </a:schemeClr>
                </a:solidFill>
              </a:defRPr>
            </a:lvl2pPr>
            <a:lvl3pPr marL="583204" indent="0">
              <a:buNone/>
              <a:defRPr sz="1148">
                <a:solidFill>
                  <a:schemeClr val="tx1">
                    <a:tint val="75000"/>
                  </a:schemeClr>
                </a:solidFill>
              </a:defRPr>
            </a:lvl3pPr>
            <a:lvl4pPr marL="874806" indent="0">
              <a:buNone/>
              <a:defRPr sz="1020">
                <a:solidFill>
                  <a:schemeClr val="tx1">
                    <a:tint val="75000"/>
                  </a:schemeClr>
                </a:solidFill>
              </a:defRPr>
            </a:lvl4pPr>
            <a:lvl5pPr marL="1166409" indent="0">
              <a:buNone/>
              <a:defRPr sz="1020">
                <a:solidFill>
                  <a:schemeClr val="tx1">
                    <a:tint val="75000"/>
                  </a:schemeClr>
                </a:solidFill>
              </a:defRPr>
            </a:lvl5pPr>
            <a:lvl6pPr marL="1458011" indent="0">
              <a:buNone/>
              <a:defRPr sz="1020">
                <a:solidFill>
                  <a:schemeClr val="tx1">
                    <a:tint val="75000"/>
                  </a:schemeClr>
                </a:solidFill>
              </a:defRPr>
            </a:lvl6pPr>
            <a:lvl7pPr marL="1749613" indent="0">
              <a:buNone/>
              <a:defRPr sz="1020">
                <a:solidFill>
                  <a:schemeClr val="tx1">
                    <a:tint val="75000"/>
                  </a:schemeClr>
                </a:solidFill>
              </a:defRPr>
            </a:lvl7pPr>
            <a:lvl8pPr marL="2041215" indent="0">
              <a:buNone/>
              <a:defRPr sz="1020">
                <a:solidFill>
                  <a:schemeClr val="tx1">
                    <a:tint val="75000"/>
                  </a:schemeClr>
                </a:solidFill>
              </a:defRPr>
            </a:lvl8pPr>
            <a:lvl9pPr marL="2332817" indent="0">
              <a:buNone/>
              <a:defRPr sz="102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1EB2117-68BA-6B0A-5CD2-CF5C7DF589AD}"/>
              </a:ext>
            </a:extLst>
          </p:cNvPr>
          <p:cNvSpPr>
            <a:spLocks noGrp="1"/>
          </p:cNvSpPr>
          <p:nvPr>
            <p:ph type="dt" sz="half" idx="10"/>
          </p:nvPr>
        </p:nvSpPr>
        <p:spPr/>
        <p:txBody>
          <a:bodyPr/>
          <a:lstStyle/>
          <a:p>
            <a:pPr>
              <a:defRPr/>
            </a:pPr>
            <a:fld id="{8184D596-71CB-401C-BE2A-FF96587D8E95}"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5" name="フッター プレースホルダー 4">
            <a:extLst>
              <a:ext uri="{FF2B5EF4-FFF2-40B4-BE49-F238E27FC236}">
                <a16:creationId xmlns:a16="http://schemas.microsoft.com/office/drawing/2014/main" id="{B3AFEFF9-1D37-195B-52AF-D4389B27B412}"/>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6" name="スライド番号プレースホルダー 5">
            <a:extLst>
              <a:ext uri="{FF2B5EF4-FFF2-40B4-BE49-F238E27FC236}">
                <a16:creationId xmlns:a16="http://schemas.microsoft.com/office/drawing/2014/main" id="{56450449-EC8E-0EA4-B340-6B9643376094}"/>
              </a:ext>
            </a:extLst>
          </p:cNvPr>
          <p:cNvSpPr>
            <a:spLocks noGrp="1"/>
          </p:cNvSpPr>
          <p:nvPr>
            <p:ph type="sldNum" sz="quarter" idx="12"/>
          </p:nvPr>
        </p:nvSpPr>
        <p:spPr/>
        <p:txBody>
          <a:bodyPr/>
          <a:lstStyle/>
          <a:p>
            <a:pPr>
              <a:defRPr/>
            </a:pPr>
            <a:fld id="{3D9CCBC2-8C21-4C9A-A2A0-C4F7CFD13B61}"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929325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3A3467-2281-12F3-1A59-3D9877ED5D0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42A2E92-3C7D-4C32-E762-30F08167A5A4}"/>
              </a:ext>
            </a:extLst>
          </p:cNvPr>
          <p:cNvSpPr>
            <a:spLocks noGrp="1"/>
          </p:cNvSpPr>
          <p:nvPr>
            <p:ph sz="half" idx="1"/>
          </p:nvPr>
        </p:nvSpPr>
        <p:spPr>
          <a:xfrm>
            <a:off x="534571"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6F8A668A-E064-F630-881B-66952CB79D94}"/>
              </a:ext>
            </a:extLst>
          </p:cNvPr>
          <p:cNvSpPr>
            <a:spLocks noGrp="1"/>
          </p:cNvSpPr>
          <p:nvPr>
            <p:ph sz="half" idx="2"/>
          </p:nvPr>
        </p:nvSpPr>
        <p:spPr>
          <a:xfrm>
            <a:off x="3936385" y="2903673"/>
            <a:ext cx="3304619" cy="6920844"/>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370496C-7971-5F1B-823B-8468EED2ED07}"/>
              </a:ext>
            </a:extLst>
          </p:cNvPr>
          <p:cNvSpPr>
            <a:spLocks noGrp="1"/>
          </p:cNvSpPr>
          <p:nvPr>
            <p:ph type="dt" sz="half" idx="10"/>
          </p:nvPr>
        </p:nvSpPr>
        <p:spPr/>
        <p:txBody>
          <a:bodyPr/>
          <a:lstStyle/>
          <a:p>
            <a:pPr>
              <a:defRPr/>
            </a:pPr>
            <a:fld id="{B73FDC24-657B-46BD-9F76-F6EB56EE60B7}"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6" name="フッター プレースホルダー 5">
            <a:extLst>
              <a:ext uri="{FF2B5EF4-FFF2-40B4-BE49-F238E27FC236}">
                <a16:creationId xmlns:a16="http://schemas.microsoft.com/office/drawing/2014/main" id="{1339AE09-76B0-EE0F-F787-C2ED21BE9D83}"/>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AC24B624-21A9-A215-3207-343EC8F07383}"/>
              </a:ext>
            </a:extLst>
          </p:cNvPr>
          <p:cNvSpPr>
            <a:spLocks noGrp="1"/>
          </p:cNvSpPr>
          <p:nvPr>
            <p:ph type="sldNum" sz="quarter" idx="12"/>
          </p:nvPr>
        </p:nvSpPr>
        <p:spPr/>
        <p:txBody>
          <a:bodyPr/>
          <a:lstStyle/>
          <a:p>
            <a:pPr>
              <a:defRPr/>
            </a:pPr>
            <a:fld id="{0B8B99DA-1B7B-4D03-B44C-EA0B6BFD2A8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34150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7DFF4BD-E395-6A15-EDC4-53704B015A8F}"/>
              </a:ext>
            </a:extLst>
          </p:cNvPr>
          <p:cNvSpPr>
            <a:spLocks noGrp="1"/>
          </p:cNvSpPr>
          <p:nvPr>
            <p:ph type="title"/>
          </p:nvPr>
        </p:nvSpPr>
        <p:spPr>
          <a:xfrm>
            <a:off x="535584" y="580736"/>
            <a:ext cx="6706433" cy="2108320"/>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D343379-0DE8-19BE-9E5E-7463B05A6A12}"/>
              </a:ext>
            </a:extLst>
          </p:cNvPr>
          <p:cNvSpPr>
            <a:spLocks noGrp="1"/>
          </p:cNvSpPr>
          <p:nvPr>
            <p:ph type="body" idx="1"/>
          </p:nvPr>
        </p:nvSpPr>
        <p:spPr>
          <a:xfrm>
            <a:off x="535584" y="2673905"/>
            <a:ext cx="32894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6ABE7D2-5C92-1727-06FB-F26D6BF969F6}"/>
              </a:ext>
            </a:extLst>
          </p:cNvPr>
          <p:cNvSpPr>
            <a:spLocks noGrp="1"/>
          </p:cNvSpPr>
          <p:nvPr>
            <p:ph sz="half" idx="2"/>
          </p:nvPr>
        </p:nvSpPr>
        <p:spPr>
          <a:xfrm>
            <a:off x="535584" y="3984345"/>
            <a:ext cx="32894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3FAC454-BF13-8287-5130-5BFC117917F7}"/>
              </a:ext>
            </a:extLst>
          </p:cNvPr>
          <p:cNvSpPr>
            <a:spLocks noGrp="1"/>
          </p:cNvSpPr>
          <p:nvPr>
            <p:ph type="body" sz="quarter" idx="3"/>
          </p:nvPr>
        </p:nvSpPr>
        <p:spPr>
          <a:xfrm>
            <a:off x="3936385" y="2673905"/>
            <a:ext cx="3305632" cy="1310440"/>
          </a:xfrm>
        </p:spPr>
        <p:txBody>
          <a:bodyPr anchor="b"/>
          <a:lstStyle>
            <a:lvl1pPr marL="0" indent="0">
              <a:buNone/>
              <a:defRPr sz="1531" b="1"/>
            </a:lvl1pPr>
            <a:lvl2pPr marL="291602" indent="0">
              <a:buNone/>
              <a:defRPr sz="1276" b="1"/>
            </a:lvl2pPr>
            <a:lvl3pPr marL="583204" indent="0">
              <a:buNone/>
              <a:defRPr sz="1148" b="1"/>
            </a:lvl3pPr>
            <a:lvl4pPr marL="874806" indent="0">
              <a:buNone/>
              <a:defRPr sz="1020" b="1"/>
            </a:lvl4pPr>
            <a:lvl5pPr marL="1166409" indent="0">
              <a:buNone/>
              <a:defRPr sz="1020" b="1"/>
            </a:lvl5pPr>
            <a:lvl6pPr marL="1458011" indent="0">
              <a:buNone/>
              <a:defRPr sz="1020" b="1"/>
            </a:lvl6pPr>
            <a:lvl7pPr marL="1749613" indent="0">
              <a:buNone/>
              <a:defRPr sz="1020" b="1"/>
            </a:lvl7pPr>
            <a:lvl8pPr marL="2041215" indent="0">
              <a:buNone/>
              <a:defRPr sz="1020" b="1"/>
            </a:lvl8pPr>
            <a:lvl9pPr marL="2332817" indent="0">
              <a:buNone/>
              <a:defRPr sz="102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6F58FA0-A9D3-1ED4-F664-D20398524D57}"/>
              </a:ext>
            </a:extLst>
          </p:cNvPr>
          <p:cNvSpPr>
            <a:spLocks noGrp="1"/>
          </p:cNvSpPr>
          <p:nvPr>
            <p:ph sz="quarter" idx="4"/>
          </p:nvPr>
        </p:nvSpPr>
        <p:spPr>
          <a:xfrm>
            <a:off x="3936385" y="3984345"/>
            <a:ext cx="3305632" cy="5860372"/>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C3C5878-50B3-55AC-B958-2F749550FF7C}"/>
              </a:ext>
            </a:extLst>
          </p:cNvPr>
          <p:cNvSpPr>
            <a:spLocks noGrp="1"/>
          </p:cNvSpPr>
          <p:nvPr>
            <p:ph type="dt" sz="half" idx="10"/>
          </p:nvPr>
        </p:nvSpPr>
        <p:spPr/>
        <p:txBody>
          <a:bodyPr/>
          <a:lstStyle/>
          <a:p>
            <a:pPr>
              <a:defRPr/>
            </a:pPr>
            <a:fld id="{23244564-11C5-49CA-A6C6-0EFA5B9EEF59}"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8" name="フッター プレースホルダー 7">
            <a:extLst>
              <a:ext uri="{FF2B5EF4-FFF2-40B4-BE49-F238E27FC236}">
                <a16:creationId xmlns:a16="http://schemas.microsoft.com/office/drawing/2014/main" id="{5F8A1A31-29B6-71CD-4D8F-090C5BEC0109}"/>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9" name="スライド番号プレースホルダー 8">
            <a:extLst>
              <a:ext uri="{FF2B5EF4-FFF2-40B4-BE49-F238E27FC236}">
                <a16:creationId xmlns:a16="http://schemas.microsoft.com/office/drawing/2014/main" id="{1DA8A2F7-F779-3247-AC0A-2BA1DF548B2B}"/>
              </a:ext>
            </a:extLst>
          </p:cNvPr>
          <p:cNvSpPr>
            <a:spLocks noGrp="1"/>
          </p:cNvSpPr>
          <p:nvPr>
            <p:ph type="sldNum" sz="quarter" idx="12"/>
          </p:nvPr>
        </p:nvSpPr>
        <p:spPr/>
        <p:txBody>
          <a:bodyPr/>
          <a:lstStyle/>
          <a:p>
            <a:pPr>
              <a:defRPr/>
            </a:pPr>
            <a:fld id="{A10FB411-F8C4-4E71-AA2F-EFB8BA585732}"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394347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0FB9904-D238-656E-1AE5-556F1ED7DEA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05E9A97-501E-5F4C-C50A-92DC14073A8F}"/>
              </a:ext>
            </a:extLst>
          </p:cNvPr>
          <p:cNvSpPr>
            <a:spLocks noGrp="1"/>
          </p:cNvSpPr>
          <p:nvPr>
            <p:ph type="dt" sz="half" idx="10"/>
          </p:nvPr>
        </p:nvSpPr>
        <p:spPr/>
        <p:txBody>
          <a:bodyPr/>
          <a:lstStyle/>
          <a:p>
            <a:pPr>
              <a:defRPr/>
            </a:pPr>
            <a:fld id="{1E3C5F0A-E814-4F5B-8509-4826EF6EAFAD}"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4" name="フッター プレースホルダー 3">
            <a:extLst>
              <a:ext uri="{FF2B5EF4-FFF2-40B4-BE49-F238E27FC236}">
                <a16:creationId xmlns:a16="http://schemas.microsoft.com/office/drawing/2014/main" id="{21AECA22-FD3B-077B-AD71-C4F0AE0D5ED8}"/>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5" name="スライド番号プレースホルダー 4">
            <a:extLst>
              <a:ext uri="{FF2B5EF4-FFF2-40B4-BE49-F238E27FC236}">
                <a16:creationId xmlns:a16="http://schemas.microsoft.com/office/drawing/2014/main" id="{A274D9E1-8070-544E-2A9D-CA8B8F8697E6}"/>
              </a:ext>
            </a:extLst>
          </p:cNvPr>
          <p:cNvSpPr>
            <a:spLocks noGrp="1"/>
          </p:cNvSpPr>
          <p:nvPr>
            <p:ph type="sldNum" sz="quarter" idx="12"/>
          </p:nvPr>
        </p:nvSpPr>
        <p:spPr/>
        <p:txBody>
          <a:bodyPr/>
          <a:lstStyle/>
          <a:p>
            <a:pPr>
              <a:defRPr/>
            </a:pPr>
            <a:fld id="{F8C3135D-753B-4641-9B40-F5C756AB03B8}"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415434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EF4AB485-A08E-90F3-7334-D5DD8F77ED0B}"/>
              </a:ext>
            </a:extLst>
          </p:cNvPr>
          <p:cNvSpPr>
            <a:spLocks noGrp="1"/>
          </p:cNvSpPr>
          <p:nvPr>
            <p:ph type="dt" sz="half" idx="10"/>
          </p:nvPr>
        </p:nvSpPr>
        <p:spPr/>
        <p:txBody>
          <a:bodyPr/>
          <a:lstStyle/>
          <a:p>
            <a:pPr>
              <a:defRPr/>
            </a:pPr>
            <a:fld id="{6449F838-D727-4C3D-981F-C91357BA9725}"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3" name="フッター プレースホルダー 2">
            <a:extLst>
              <a:ext uri="{FF2B5EF4-FFF2-40B4-BE49-F238E27FC236}">
                <a16:creationId xmlns:a16="http://schemas.microsoft.com/office/drawing/2014/main" id="{FFAF36D4-B7AD-1342-1679-37D0720976AE}"/>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4" name="スライド番号プレースホルダー 3">
            <a:extLst>
              <a:ext uri="{FF2B5EF4-FFF2-40B4-BE49-F238E27FC236}">
                <a16:creationId xmlns:a16="http://schemas.microsoft.com/office/drawing/2014/main" id="{2C85C57C-B84A-37AC-C46B-79726BBE42EA}"/>
              </a:ext>
            </a:extLst>
          </p:cNvPr>
          <p:cNvSpPr>
            <a:spLocks noGrp="1"/>
          </p:cNvSpPr>
          <p:nvPr>
            <p:ph type="sldNum" sz="quarter" idx="12"/>
          </p:nvPr>
        </p:nvSpPr>
        <p:spPr/>
        <p:txBody>
          <a:bodyPr/>
          <a:lstStyle/>
          <a:p>
            <a:pPr>
              <a:defRPr/>
            </a:pPr>
            <a:fld id="{2E37CFDE-7B0F-4037-894D-A6CABA6358C6}"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89173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1CFB4D-4DEF-13E5-7ABF-6E17FD388B33}"/>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C546AAF-F91F-425A-E4FE-D8339A358FAA}"/>
              </a:ext>
            </a:extLst>
          </p:cNvPr>
          <p:cNvSpPr>
            <a:spLocks noGrp="1"/>
          </p:cNvSpPr>
          <p:nvPr>
            <p:ph idx="1"/>
          </p:nvPr>
        </p:nvSpPr>
        <p:spPr>
          <a:xfrm>
            <a:off x="3305632" y="1570509"/>
            <a:ext cx="3936385" cy="7751546"/>
          </a:xfrm>
        </p:spPr>
        <p:txBody>
          <a:bodyPr/>
          <a:lstStyle>
            <a:lvl1pPr>
              <a:defRPr sz="2041"/>
            </a:lvl1pPr>
            <a:lvl2pPr>
              <a:defRPr sz="1786"/>
            </a:lvl2pPr>
            <a:lvl3pPr>
              <a:defRPr sz="1531"/>
            </a:lvl3pPr>
            <a:lvl4pPr>
              <a:defRPr sz="1276"/>
            </a:lvl4pPr>
            <a:lvl5pPr>
              <a:defRPr sz="1276"/>
            </a:lvl5pPr>
            <a:lvl6pPr>
              <a:defRPr sz="1276"/>
            </a:lvl6pPr>
            <a:lvl7pPr>
              <a:defRPr sz="1276"/>
            </a:lvl7pPr>
            <a:lvl8pPr>
              <a:defRPr sz="1276"/>
            </a:lvl8pPr>
            <a:lvl9pPr>
              <a:defRPr sz="127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6FE83708-6254-E921-62A3-4EA453BCF39E}"/>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D4603F4-9350-CA0F-1274-90F8A0B8657E}"/>
              </a:ext>
            </a:extLst>
          </p:cNvPr>
          <p:cNvSpPr>
            <a:spLocks noGrp="1"/>
          </p:cNvSpPr>
          <p:nvPr>
            <p:ph type="dt" sz="half" idx="10"/>
          </p:nvPr>
        </p:nvSpPr>
        <p:spPr/>
        <p:txBody>
          <a:bodyPr/>
          <a:lstStyle/>
          <a:p>
            <a:fld id="{715045C3-257E-4037-94F9-E3527D93F1A5}" type="datetimeFigureOut">
              <a:rPr kumimoji="1" lang="ja-JP" altLang="en-US" smtClean="0"/>
              <a:t>2023/6/20</a:t>
            </a:fld>
            <a:endParaRPr kumimoji="1" lang="ja-JP" altLang="en-US"/>
          </a:p>
        </p:txBody>
      </p:sp>
      <p:sp>
        <p:nvSpPr>
          <p:cNvPr id="6" name="フッター プレースホルダー 5">
            <a:extLst>
              <a:ext uri="{FF2B5EF4-FFF2-40B4-BE49-F238E27FC236}">
                <a16:creationId xmlns:a16="http://schemas.microsoft.com/office/drawing/2014/main" id="{DDABD8BD-A63F-196A-86BD-C73B36E9D3D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A4E291C-03C4-FEEB-9E7E-0E70BB645ACF}"/>
              </a:ext>
            </a:extLst>
          </p:cNvPr>
          <p:cNvSpPr>
            <a:spLocks noGrp="1"/>
          </p:cNvSpPr>
          <p:nvPr>
            <p:ph type="sldNum" sz="quarter" idx="12"/>
          </p:nvPr>
        </p:nvSpPr>
        <p:spPr/>
        <p:txBody>
          <a:bodyPr/>
          <a:lstStyle/>
          <a:p>
            <a:fld id="{293BE6F2-AB0B-462C-B93E-5FE527C37D78}" type="slidenum">
              <a:rPr kumimoji="1" lang="ja-JP" altLang="en-US" smtClean="0"/>
              <a:t>‹#›</a:t>
            </a:fld>
            <a:endParaRPr kumimoji="1" lang="ja-JP" altLang="en-US"/>
          </a:p>
        </p:txBody>
      </p:sp>
    </p:spTree>
    <p:extLst>
      <p:ext uri="{BB962C8B-B14F-4D97-AF65-F5344CB8AC3E}">
        <p14:creationId xmlns:p14="http://schemas.microsoft.com/office/powerpoint/2010/main" val="1533427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F3BD2D6-07BF-F091-9D04-7AC169582BC9}"/>
              </a:ext>
            </a:extLst>
          </p:cNvPr>
          <p:cNvSpPr>
            <a:spLocks noGrp="1"/>
          </p:cNvSpPr>
          <p:nvPr>
            <p:ph type="title"/>
          </p:nvPr>
        </p:nvSpPr>
        <p:spPr>
          <a:xfrm>
            <a:off x="535584" y="727181"/>
            <a:ext cx="2507825" cy="2545133"/>
          </a:xfrm>
        </p:spPr>
        <p:txBody>
          <a:bodyPr anchor="b"/>
          <a:lstStyle>
            <a:lvl1pPr>
              <a:defRPr sz="2041"/>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CD9F1BB-BDBE-B3FD-B664-AEE335F65F77}"/>
              </a:ext>
            </a:extLst>
          </p:cNvPr>
          <p:cNvSpPr>
            <a:spLocks noGrp="1"/>
          </p:cNvSpPr>
          <p:nvPr>
            <p:ph type="pic" idx="1"/>
          </p:nvPr>
        </p:nvSpPr>
        <p:spPr>
          <a:xfrm>
            <a:off x="3305632" y="1570509"/>
            <a:ext cx="3936385" cy="7751546"/>
          </a:xfrm>
        </p:spPr>
        <p:txBody>
          <a:bodyPr/>
          <a:lstStyle>
            <a:lvl1pPr marL="0" indent="0">
              <a:buNone/>
              <a:defRPr sz="2041"/>
            </a:lvl1pPr>
            <a:lvl2pPr marL="291602" indent="0">
              <a:buNone/>
              <a:defRPr sz="1786"/>
            </a:lvl2pPr>
            <a:lvl3pPr marL="583204" indent="0">
              <a:buNone/>
              <a:defRPr sz="1531"/>
            </a:lvl3pPr>
            <a:lvl4pPr marL="874806" indent="0">
              <a:buNone/>
              <a:defRPr sz="1276"/>
            </a:lvl4pPr>
            <a:lvl5pPr marL="1166409" indent="0">
              <a:buNone/>
              <a:defRPr sz="1276"/>
            </a:lvl5pPr>
            <a:lvl6pPr marL="1458011" indent="0">
              <a:buNone/>
              <a:defRPr sz="1276"/>
            </a:lvl6pPr>
            <a:lvl7pPr marL="1749613" indent="0">
              <a:buNone/>
              <a:defRPr sz="1276"/>
            </a:lvl7pPr>
            <a:lvl8pPr marL="2041215" indent="0">
              <a:buNone/>
              <a:defRPr sz="1276"/>
            </a:lvl8pPr>
            <a:lvl9pPr marL="2332817" indent="0">
              <a:buNone/>
              <a:defRPr sz="1276"/>
            </a:lvl9pPr>
          </a:lstStyle>
          <a:p>
            <a:endParaRPr kumimoji="1" lang="ja-JP" altLang="en-US"/>
          </a:p>
        </p:txBody>
      </p:sp>
      <p:sp>
        <p:nvSpPr>
          <p:cNvPr id="4" name="テキスト プレースホルダー 3">
            <a:extLst>
              <a:ext uri="{FF2B5EF4-FFF2-40B4-BE49-F238E27FC236}">
                <a16:creationId xmlns:a16="http://schemas.microsoft.com/office/drawing/2014/main" id="{00919F38-C7E4-731A-6AD5-FC455B79439A}"/>
              </a:ext>
            </a:extLst>
          </p:cNvPr>
          <p:cNvSpPr>
            <a:spLocks noGrp="1"/>
          </p:cNvSpPr>
          <p:nvPr>
            <p:ph type="body" sz="half" idx="2"/>
          </p:nvPr>
        </p:nvSpPr>
        <p:spPr>
          <a:xfrm>
            <a:off x="535584" y="3272314"/>
            <a:ext cx="2507825" cy="6062366"/>
          </a:xfrm>
        </p:spPr>
        <p:txBody>
          <a:bodyPr/>
          <a:lstStyle>
            <a:lvl1pPr marL="0" indent="0">
              <a:buNone/>
              <a:defRPr sz="1020"/>
            </a:lvl1pPr>
            <a:lvl2pPr marL="291602" indent="0">
              <a:buNone/>
              <a:defRPr sz="893"/>
            </a:lvl2pPr>
            <a:lvl3pPr marL="583204" indent="0">
              <a:buNone/>
              <a:defRPr sz="765"/>
            </a:lvl3pPr>
            <a:lvl4pPr marL="874806" indent="0">
              <a:buNone/>
              <a:defRPr sz="638"/>
            </a:lvl4pPr>
            <a:lvl5pPr marL="1166409" indent="0">
              <a:buNone/>
              <a:defRPr sz="638"/>
            </a:lvl5pPr>
            <a:lvl6pPr marL="1458011" indent="0">
              <a:buNone/>
              <a:defRPr sz="638"/>
            </a:lvl6pPr>
            <a:lvl7pPr marL="1749613" indent="0">
              <a:buNone/>
              <a:defRPr sz="638"/>
            </a:lvl7pPr>
            <a:lvl8pPr marL="2041215" indent="0">
              <a:buNone/>
              <a:defRPr sz="638"/>
            </a:lvl8pPr>
            <a:lvl9pPr marL="2332817" indent="0">
              <a:buNone/>
              <a:defRPr sz="638"/>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0D2A6BC-28BC-0F4C-5E93-A49583F1DA51}"/>
              </a:ext>
            </a:extLst>
          </p:cNvPr>
          <p:cNvSpPr>
            <a:spLocks noGrp="1"/>
          </p:cNvSpPr>
          <p:nvPr>
            <p:ph type="dt" sz="half" idx="10"/>
          </p:nvPr>
        </p:nvSpPr>
        <p:spPr/>
        <p:txBody>
          <a:bodyPr/>
          <a:lstStyle/>
          <a:p>
            <a:pPr>
              <a:defRPr/>
            </a:pPr>
            <a:fld id="{D7CF08AA-2110-42CD-8773-E3A4EF59A3C2}" type="datetimeFigureOut">
              <a:rPr lang="en-US" smtClean="0">
                <a:solidFill>
                  <a:prstClr val="black">
                    <a:tint val="75000"/>
                  </a:prstClr>
                </a:solidFill>
              </a:rPr>
              <a:pPr>
                <a:defRPr/>
              </a:pPr>
              <a:t>6/20/2023</a:t>
            </a:fld>
            <a:endParaRPr lang="en-US" dirty="0">
              <a:solidFill>
                <a:prstClr val="black">
                  <a:tint val="75000"/>
                </a:prstClr>
              </a:solidFill>
            </a:endParaRPr>
          </a:p>
        </p:txBody>
      </p:sp>
      <p:sp>
        <p:nvSpPr>
          <p:cNvPr id="6" name="フッター プレースホルダー 5">
            <a:extLst>
              <a:ext uri="{FF2B5EF4-FFF2-40B4-BE49-F238E27FC236}">
                <a16:creationId xmlns:a16="http://schemas.microsoft.com/office/drawing/2014/main" id="{31D46884-7C8C-25F2-66DA-187D13CDB615}"/>
              </a:ext>
            </a:extLst>
          </p:cNvPr>
          <p:cNvSpPr>
            <a:spLocks noGrp="1"/>
          </p:cNvSpPr>
          <p:nvPr>
            <p:ph type="ftr" sz="quarter" idx="11"/>
          </p:nvPr>
        </p:nvSpPr>
        <p:spPr/>
        <p:txBody>
          <a:bodyPr/>
          <a:lstStyle/>
          <a:p>
            <a:pPr>
              <a:defRPr/>
            </a:pPr>
            <a:endParaRPr lang="en-US" dirty="0">
              <a:solidFill>
                <a:prstClr val="black">
                  <a:tint val="75000"/>
                </a:prstClr>
              </a:solidFill>
            </a:endParaRPr>
          </a:p>
        </p:txBody>
      </p:sp>
      <p:sp>
        <p:nvSpPr>
          <p:cNvPr id="7" name="スライド番号プレースホルダー 6">
            <a:extLst>
              <a:ext uri="{FF2B5EF4-FFF2-40B4-BE49-F238E27FC236}">
                <a16:creationId xmlns:a16="http://schemas.microsoft.com/office/drawing/2014/main" id="{6E0795D8-4CA5-69F0-84CD-9C453EBD53B2}"/>
              </a:ext>
            </a:extLst>
          </p:cNvPr>
          <p:cNvSpPr>
            <a:spLocks noGrp="1"/>
          </p:cNvSpPr>
          <p:nvPr>
            <p:ph type="sldNum" sz="quarter" idx="12"/>
          </p:nvPr>
        </p:nvSpPr>
        <p:spPr/>
        <p:txBody>
          <a:bodyPr/>
          <a:lstStyle/>
          <a:p>
            <a:pPr>
              <a:defRPr/>
            </a:pPr>
            <a:fld id="{5D69A334-02AD-4810-8742-6DB93C5EA25A}" type="slidenum">
              <a:rPr lang="en-US" smtClean="0">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053237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50B365-B961-75A0-93F5-656482C2755F}"/>
              </a:ext>
            </a:extLst>
          </p:cNvPr>
          <p:cNvSpPr>
            <a:spLocks noGrp="1"/>
          </p:cNvSpPr>
          <p:nvPr>
            <p:ph type="title"/>
          </p:nvPr>
        </p:nvSpPr>
        <p:spPr>
          <a:xfrm>
            <a:off x="534571" y="580736"/>
            <a:ext cx="6706433" cy="210832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FF24A2D-A586-BB88-7E9C-6F33A716B61A}"/>
              </a:ext>
            </a:extLst>
          </p:cNvPr>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347185C-DF29-8332-1ABD-20FB26E7905E}"/>
              </a:ext>
            </a:extLst>
          </p:cNvPr>
          <p:cNvSpPr>
            <a:spLocks noGrp="1"/>
          </p:cNvSpPr>
          <p:nvPr>
            <p:ph type="dt" sz="half" idx="2"/>
          </p:nvPr>
        </p:nvSpPr>
        <p:spPr>
          <a:xfrm>
            <a:off x="534571" y="10109835"/>
            <a:ext cx="1749504" cy="580735"/>
          </a:xfrm>
          <a:prstGeom prst="rect">
            <a:avLst/>
          </a:prstGeom>
        </p:spPr>
        <p:txBody>
          <a:bodyPr vert="horz" lIns="91440" tIns="45720" rIns="91440" bIns="45720" rtlCol="0" anchor="ctr"/>
          <a:lstStyle>
            <a:lvl1pPr algn="l">
              <a:defRPr sz="765">
                <a:solidFill>
                  <a:schemeClr val="tx1">
                    <a:tint val="75000"/>
                  </a:schemeClr>
                </a:solidFill>
              </a:defRPr>
            </a:lvl1pPr>
          </a:lstStyle>
          <a:p>
            <a:fld id="{715045C3-257E-4037-94F9-E3527D93F1A5}" type="datetimeFigureOut">
              <a:rPr kumimoji="1" lang="ja-JP" altLang="en-US" smtClean="0"/>
              <a:t>2023/6/20</a:t>
            </a:fld>
            <a:endParaRPr kumimoji="1" lang="ja-JP" altLang="en-US"/>
          </a:p>
        </p:txBody>
      </p:sp>
      <p:sp>
        <p:nvSpPr>
          <p:cNvPr id="5" name="フッター プレースホルダー 4">
            <a:extLst>
              <a:ext uri="{FF2B5EF4-FFF2-40B4-BE49-F238E27FC236}">
                <a16:creationId xmlns:a16="http://schemas.microsoft.com/office/drawing/2014/main" id="{D026CC6A-1FFC-ACA0-887F-C8F2AFB60DAA}"/>
              </a:ext>
            </a:extLst>
          </p:cNvPr>
          <p:cNvSpPr>
            <a:spLocks noGrp="1"/>
          </p:cNvSpPr>
          <p:nvPr>
            <p:ph type="ftr" sz="quarter" idx="3"/>
          </p:nvPr>
        </p:nvSpPr>
        <p:spPr>
          <a:xfrm>
            <a:off x="2575659" y="10109835"/>
            <a:ext cx="2624257" cy="580735"/>
          </a:xfrm>
          <a:prstGeom prst="rect">
            <a:avLst/>
          </a:prstGeom>
        </p:spPr>
        <p:txBody>
          <a:bodyPr vert="horz" lIns="91440" tIns="45720" rIns="91440" bIns="45720" rtlCol="0" anchor="ctr"/>
          <a:lstStyle>
            <a:lvl1pPr algn="ctr">
              <a:defRPr sz="765">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4E8EA96C-BE2C-0DF3-70DD-56909B27F8C9}"/>
              </a:ext>
            </a:extLst>
          </p:cNvPr>
          <p:cNvSpPr>
            <a:spLocks noGrp="1"/>
          </p:cNvSpPr>
          <p:nvPr>
            <p:ph type="sldNum" sz="quarter" idx="4"/>
          </p:nvPr>
        </p:nvSpPr>
        <p:spPr>
          <a:xfrm>
            <a:off x="5491500" y="10109835"/>
            <a:ext cx="1749504" cy="580735"/>
          </a:xfrm>
          <a:prstGeom prst="rect">
            <a:avLst/>
          </a:prstGeom>
        </p:spPr>
        <p:txBody>
          <a:bodyPr vert="horz" lIns="91440" tIns="45720" rIns="91440" bIns="45720" rtlCol="0" anchor="ctr"/>
          <a:lstStyle>
            <a:lvl1pPr algn="r">
              <a:defRPr sz="765">
                <a:solidFill>
                  <a:schemeClr val="tx1">
                    <a:tint val="75000"/>
                  </a:schemeClr>
                </a:solidFill>
              </a:defRPr>
            </a:lvl1pPr>
          </a:lstStyle>
          <a:p>
            <a:fld id="{293BE6F2-AB0B-462C-B93E-5FE527C37D78}" type="slidenum">
              <a:rPr kumimoji="1" lang="ja-JP" altLang="en-US" smtClean="0"/>
              <a:t>‹#›</a:t>
            </a:fld>
            <a:endParaRPr kumimoji="1" lang="ja-JP" altLang="en-US"/>
          </a:p>
        </p:txBody>
      </p:sp>
    </p:spTree>
    <p:extLst>
      <p:ext uri="{BB962C8B-B14F-4D97-AF65-F5344CB8AC3E}">
        <p14:creationId xmlns:p14="http://schemas.microsoft.com/office/powerpoint/2010/main" val="1434828235"/>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xStyles>
    <p:titleStyle>
      <a:lvl1pPr algn="l" defTabSz="583204" rtl="0" eaLnBrk="1" latinLnBrk="0" hangingPunct="1">
        <a:lnSpc>
          <a:spcPct val="90000"/>
        </a:lnSpc>
        <a:spcBef>
          <a:spcPct val="0"/>
        </a:spcBef>
        <a:buNone/>
        <a:defRPr kumimoji="1" sz="2806" kern="1200">
          <a:solidFill>
            <a:schemeClr val="tx1"/>
          </a:solidFill>
          <a:latin typeface="+mj-lt"/>
          <a:ea typeface="+mj-ea"/>
          <a:cs typeface="+mj-cs"/>
        </a:defRPr>
      </a:lvl1pPr>
    </p:titleStyle>
    <p:bodyStyle>
      <a:lvl1pPr marL="145801" indent="-145801" algn="l" defTabSz="583204" rtl="0" eaLnBrk="1" latinLnBrk="0" hangingPunct="1">
        <a:lnSpc>
          <a:spcPct val="90000"/>
        </a:lnSpc>
        <a:spcBef>
          <a:spcPts val="638"/>
        </a:spcBef>
        <a:buFont typeface="Arial" panose="020B0604020202020204" pitchFamily="34" charset="0"/>
        <a:buChar char="•"/>
        <a:defRPr kumimoji="1" sz="1786" kern="1200">
          <a:solidFill>
            <a:schemeClr val="tx1"/>
          </a:solidFill>
          <a:latin typeface="+mn-lt"/>
          <a:ea typeface="+mn-ea"/>
          <a:cs typeface="+mn-cs"/>
        </a:defRPr>
      </a:lvl1pPr>
      <a:lvl2pPr marL="437403" indent="-145801" algn="l" defTabSz="583204" rtl="0" eaLnBrk="1" latinLnBrk="0" hangingPunct="1">
        <a:lnSpc>
          <a:spcPct val="90000"/>
        </a:lnSpc>
        <a:spcBef>
          <a:spcPts val="319"/>
        </a:spcBef>
        <a:buFont typeface="Arial" panose="020B0604020202020204" pitchFamily="34" charset="0"/>
        <a:buChar char="•"/>
        <a:defRPr kumimoji="1" sz="1531" kern="1200">
          <a:solidFill>
            <a:schemeClr val="tx1"/>
          </a:solidFill>
          <a:latin typeface="+mn-lt"/>
          <a:ea typeface="+mn-ea"/>
          <a:cs typeface="+mn-cs"/>
        </a:defRPr>
      </a:lvl2pPr>
      <a:lvl3pPr marL="729005" indent="-145801" algn="l" defTabSz="583204" rtl="0" eaLnBrk="1" latinLnBrk="0" hangingPunct="1">
        <a:lnSpc>
          <a:spcPct val="90000"/>
        </a:lnSpc>
        <a:spcBef>
          <a:spcPts val="319"/>
        </a:spcBef>
        <a:buFont typeface="Arial" panose="020B0604020202020204" pitchFamily="34" charset="0"/>
        <a:buChar char="•"/>
        <a:defRPr kumimoji="1" sz="1276" kern="1200">
          <a:solidFill>
            <a:schemeClr val="tx1"/>
          </a:solidFill>
          <a:latin typeface="+mn-lt"/>
          <a:ea typeface="+mn-ea"/>
          <a:cs typeface="+mn-cs"/>
        </a:defRPr>
      </a:lvl3pPr>
      <a:lvl4pPr marL="102060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4pPr>
      <a:lvl5pPr marL="1312210"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5pPr>
      <a:lvl6pPr marL="1603812"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6pPr>
      <a:lvl7pPr marL="1895414"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7pPr>
      <a:lvl8pPr marL="2187016"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8pPr>
      <a:lvl9pPr marL="2478618" indent="-145801" algn="l" defTabSz="583204" rtl="0" eaLnBrk="1" latinLnBrk="0" hangingPunct="1">
        <a:lnSpc>
          <a:spcPct val="90000"/>
        </a:lnSpc>
        <a:spcBef>
          <a:spcPts val="319"/>
        </a:spcBef>
        <a:buFont typeface="Arial" panose="020B0604020202020204" pitchFamily="34" charset="0"/>
        <a:buChar char="•"/>
        <a:defRPr kumimoji="1" sz="1148" kern="1200">
          <a:solidFill>
            <a:schemeClr val="tx1"/>
          </a:solidFill>
          <a:latin typeface="+mn-lt"/>
          <a:ea typeface="+mn-ea"/>
          <a:cs typeface="+mn-cs"/>
        </a:defRPr>
      </a:lvl9pPr>
    </p:bodyStyle>
    <p:otherStyle>
      <a:defPPr>
        <a:defRPr lang="ja-JP"/>
      </a:defPPr>
      <a:lvl1pPr marL="0" algn="l" defTabSz="583204" rtl="0" eaLnBrk="1" latinLnBrk="0" hangingPunct="1">
        <a:defRPr kumimoji="1" sz="1148" kern="1200">
          <a:solidFill>
            <a:schemeClr val="tx1"/>
          </a:solidFill>
          <a:latin typeface="+mn-lt"/>
          <a:ea typeface="+mn-ea"/>
          <a:cs typeface="+mn-cs"/>
        </a:defRPr>
      </a:lvl1pPr>
      <a:lvl2pPr marL="291602" algn="l" defTabSz="583204" rtl="0" eaLnBrk="1" latinLnBrk="0" hangingPunct="1">
        <a:defRPr kumimoji="1" sz="1148" kern="1200">
          <a:solidFill>
            <a:schemeClr val="tx1"/>
          </a:solidFill>
          <a:latin typeface="+mn-lt"/>
          <a:ea typeface="+mn-ea"/>
          <a:cs typeface="+mn-cs"/>
        </a:defRPr>
      </a:lvl2pPr>
      <a:lvl3pPr marL="583204" algn="l" defTabSz="583204" rtl="0" eaLnBrk="1" latinLnBrk="0" hangingPunct="1">
        <a:defRPr kumimoji="1" sz="1148" kern="1200">
          <a:solidFill>
            <a:schemeClr val="tx1"/>
          </a:solidFill>
          <a:latin typeface="+mn-lt"/>
          <a:ea typeface="+mn-ea"/>
          <a:cs typeface="+mn-cs"/>
        </a:defRPr>
      </a:lvl3pPr>
      <a:lvl4pPr marL="874806" algn="l" defTabSz="583204" rtl="0" eaLnBrk="1" latinLnBrk="0" hangingPunct="1">
        <a:defRPr kumimoji="1" sz="1148" kern="1200">
          <a:solidFill>
            <a:schemeClr val="tx1"/>
          </a:solidFill>
          <a:latin typeface="+mn-lt"/>
          <a:ea typeface="+mn-ea"/>
          <a:cs typeface="+mn-cs"/>
        </a:defRPr>
      </a:lvl4pPr>
      <a:lvl5pPr marL="1166409" algn="l" defTabSz="583204" rtl="0" eaLnBrk="1" latinLnBrk="0" hangingPunct="1">
        <a:defRPr kumimoji="1" sz="1148" kern="1200">
          <a:solidFill>
            <a:schemeClr val="tx1"/>
          </a:solidFill>
          <a:latin typeface="+mn-lt"/>
          <a:ea typeface="+mn-ea"/>
          <a:cs typeface="+mn-cs"/>
        </a:defRPr>
      </a:lvl5pPr>
      <a:lvl6pPr marL="1458011" algn="l" defTabSz="583204" rtl="0" eaLnBrk="1" latinLnBrk="0" hangingPunct="1">
        <a:defRPr kumimoji="1" sz="1148" kern="1200">
          <a:solidFill>
            <a:schemeClr val="tx1"/>
          </a:solidFill>
          <a:latin typeface="+mn-lt"/>
          <a:ea typeface="+mn-ea"/>
          <a:cs typeface="+mn-cs"/>
        </a:defRPr>
      </a:lvl6pPr>
      <a:lvl7pPr marL="1749613" algn="l" defTabSz="583204" rtl="0" eaLnBrk="1" latinLnBrk="0" hangingPunct="1">
        <a:defRPr kumimoji="1" sz="1148" kern="1200">
          <a:solidFill>
            <a:schemeClr val="tx1"/>
          </a:solidFill>
          <a:latin typeface="+mn-lt"/>
          <a:ea typeface="+mn-ea"/>
          <a:cs typeface="+mn-cs"/>
        </a:defRPr>
      </a:lvl7pPr>
      <a:lvl8pPr marL="2041215" algn="l" defTabSz="583204" rtl="0" eaLnBrk="1" latinLnBrk="0" hangingPunct="1">
        <a:defRPr kumimoji="1" sz="1148" kern="1200">
          <a:solidFill>
            <a:schemeClr val="tx1"/>
          </a:solidFill>
          <a:latin typeface="+mn-lt"/>
          <a:ea typeface="+mn-ea"/>
          <a:cs typeface="+mn-cs"/>
        </a:defRPr>
      </a:lvl8pPr>
      <a:lvl9pPr marL="2332817" algn="l" defTabSz="583204" rtl="0" eaLnBrk="1" latinLnBrk="0" hangingPunct="1">
        <a:defRPr kumimoji="1" sz="114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9" name="楕円 8">
            <a:extLst>
              <a:ext uri="{FF2B5EF4-FFF2-40B4-BE49-F238E27FC236}">
                <a16:creationId xmlns:a16="http://schemas.microsoft.com/office/drawing/2014/main" id="{AC3A1D6F-1DF8-453B-5D4F-BD32C6B8C587}"/>
              </a:ext>
            </a:extLst>
          </p:cNvPr>
          <p:cNvSpPr/>
          <p:nvPr/>
        </p:nvSpPr>
        <p:spPr>
          <a:xfrm>
            <a:off x="-333498" y="5944030"/>
            <a:ext cx="3243332" cy="3260035"/>
          </a:xfrm>
          <a:prstGeom prst="ellipse">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60F0622F-0D3B-489F-6873-C293E0F98C5D}"/>
              </a:ext>
            </a:extLst>
          </p:cNvPr>
          <p:cNvSpPr/>
          <p:nvPr/>
        </p:nvSpPr>
        <p:spPr>
          <a:xfrm>
            <a:off x="-7911" y="8408091"/>
            <a:ext cx="7775575" cy="25008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endParaRPr lang="ja-JP" altLang="en-US" sz="5400" b="1" i="0" dirty="0">
              <a:solidFill>
                <a:srgbClr val="212529"/>
              </a:solidFill>
              <a:effectLst/>
            </a:endParaRPr>
          </a:p>
        </p:txBody>
      </p:sp>
      <p:sp>
        <p:nvSpPr>
          <p:cNvPr id="125" name="テキスト ボックス 124">
            <a:extLst>
              <a:ext uri="{FF2B5EF4-FFF2-40B4-BE49-F238E27FC236}">
                <a16:creationId xmlns:a16="http://schemas.microsoft.com/office/drawing/2014/main" id="{F3082519-B93E-4DF9-AD8D-937264CB2F54}"/>
              </a:ext>
            </a:extLst>
          </p:cNvPr>
          <p:cNvSpPr txBox="1"/>
          <p:nvPr/>
        </p:nvSpPr>
        <p:spPr>
          <a:xfrm>
            <a:off x="329179" y="71726"/>
            <a:ext cx="7363168" cy="289441"/>
          </a:xfrm>
          <a:prstGeom prst="roundRect">
            <a:avLst/>
          </a:prstGeom>
          <a:noFill/>
        </p:spPr>
        <p:txBody>
          <a:bodyPr wrap="square" rtlCol="0">
            <a:spAutoFit/>
          </a:bodyPr>
          <a:lstStyle/>
          <a:p>
            <a:r>
              <a:rPr lang="ja-JP" altLang="en-US" sz="1100" b="1" dirty="0">
                <a:solidFill>
                  <a:sysClr val="windowText" lastClr="000000"/>
                </a:solidFill>
                <a:latin typeface="メイリオ" panose="020B0604030504040204" pitchFamily="50" charset="-128"/>
                <a:ea typeface="メイリオ" panose="020B0604030504040204" pitchFamily="50" charset="-128"/>
              </a:rPr>
              <a:t>～</a:t>
            </a:r>
            <a:r>
              <a:rPr lang="zh-TW" altLang="en-US" sz="1100" b="1" dirty="0">
                <a:solidFill>
                  <a:sysClr val="windowText" lastClr="000000"/>
                </a:solidFill>
                <a:latin typeface="メイリオ" panose="020B0604030504040204" pitchFamily="50" charset="-128"/>
                <a:ea typeface="メイリオ" panose="020B0604030504040204" pitchFamily="50" charset="-128"/>
              </a:rPr>
              <a:t>特定創業支援事業</a:t>
            </a:r>
            <a:r>
              <a:rPr lang="ja-JP" altLang="en-US" sz="1100" b="1" dirty="0">
                <a:solidFill>
                  <a:sysClr val="windowText" lastClr="000000"/>
                </a:solidFill>
                <a:latin typeface="メイリオ" panose="020B0604030504040204" pitchFamily="50" charset="-128"/>
                <a:ea typeface="メイリオ" panose="020B0604030504040204" pitchFamily="50" charset="-128"/>
              </a:rPr>
              <a:t>～（創業セミナー（販路開拓））</a:t>
            </a:r>
            <a:endParaRPr lang="zh-TW" altLang="en-US" sz="1100" b="1" dirty="0">
              <a:solidFill>
                <a:sysClr val="windowText" lastClr="000000"/>
              </a:solidFill>
              <a:latin typeface="メイリオ" panose="020B0604030504040204" pitchFamily="50" charset="-128"/>
              <a:ea typeface="メイリオ" panose="020B0604030504040204" pitchFamily="50" charset="-128"/>
            </a:endParaRPr>
          </a:p>
        </p:txBody>
      </p:sp>
      <p:sp>
        <p:nvSpPr>
          <p:cNvPr id="96" name="テキスト ボックス 14">
            <a:extLst>
              <a:ext uri="{FF2B5EF4-FFF2-40B4-BE49-F238E27FC236}">
                <a16:creationId xmlns:a16="http://schemas.microsoft.com/office/drawing/2014/main" id="{EF473B93-60C0-4C3A-B3DE-676B3517F1F0}"/>
              </a:ext>
            </a:extLst>
          </p:cNvPr>
          <p:cNvSpPr txBox="1">
            <a:spLocks noChangeArrowheads="1"/>
          </p:cNvSpPr>
          <p:nvPr/>
        </p:nvSpPr>
        <p:spPr bwMode="auto">
          <a:xfrm>
            <a:off x="199416" y="10390879"/>
            <a:ext cx="7360920"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p>
            <a:pPr marL="133350" fontAlgn="base">
              <a:spcAft>
                <a:spcPts val="0"/>
              </a:spcAft>
            </a:pPr>
            <a:r>
              <a:rPr lang="ja-JP" altLang="en-US" sz="800" dirty="0">
                <a:latin typeface="メイリオ" panose="020B0604030504040204" pitchFamily="50" charset="-128"/>
                <a:ea typeface="メイリオ" panose="020B0604030504040204" pitchFamily="50" charset="-128"/>
                <a:cs typeface="ＭＳ Ｐゴシック" panose="020B0600070205080204" pitchFamily="50" charset="-128"/>
              </a:rPr>
              <a:t>＊</a:t>
            </a:r>
            <a:r>
              <a:rPr lang="ja-JP" sz="800" dirty="0">
                <a:effectLst/>
                <a:latin typeface="メイリオ" panose="020B0604030504040204" pitchFamily="50" charset="-128"/>
                <a:ea typeface="メイリオ" panose="020B0604030504040204" pitchFamily="50" charset="-128"/>
                <a:cs typeface="ＭＳ Ｐゴシック" panose="020B0600070205080204" pitchFamily="50" charset="-128"/>
              </a:rPr>
              <a:t>ご記入いただいた情報は本セミナーに関する運営のみに利用し、個人情報保護法に則り、厳重に管理いたします。</a:t>
            </a:r>
          </a:p>
        </p:txBody>
      </p:sp>
      <p:sp>
        <p:nvSpPr>
          <p:cNvPr id="99" name="テキスト ボックス 14">
            <a:extLst>
              <a:ext uri="{FF2B5EF4-FFF2-40B4-BE49-F238E27FC236}">
                <a16:creationId xmlns:a16="http://schemas.microsoft.com/office/drawing/2014/main" id="{11273BA8-4E75-4FE6-A658-72D984A2F0DC}"/>
              </a:ext>
            </a:extLst>
          </p:cNvPr>
          <p:cNvSpPr txBox="1">
            <a:spLocks noChangeArrowheads="1"/>
          </p:cNvSpPr>
          <p:nvPr/>
        </p:nvSpPr>
        <p:spPr bwMode="auto">
          <a:xfrm>
            <a:off x="207327" y="8474204"/>
            <a:ext cx="38492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p>
            <a:pPr>
              <a:lnSpc>
                <a:spcPts val="1200"/>
              </a:lnSpc>
              <a:spcBef>
                <a:spcPts val="0"/>
              </a:spcBef>
              <a:spcAft>
                <a:spcPts val="0"/>
              </a:spcAft>
            </a:pPr>
            <a:r>
              <a:rPr lang="ja-JP" altLang="en-US" sz="1200" b="1" u="sng"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八街</a:t>
            </a:r>
            <a:r>
              <a:rPr lang="zh-CN" altLang="en-US" sz="1200" b="1" u="sng"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商工</a:t>
            </a:r>
            <a:r>
              <a:rPr lang="ja-JP" altLang="en-US" sz="1200" b="1" u="sng"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会議所</a:t>
            </a:r>
            <a:r>
              <a:rPr lang="zh-CN" altLang="en-US" sz="1200" b="1" u="sng"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行　　</a:t>
            </a:r>
            <a:r>
              <a:rPr lang="en-US" altLang="zh-CN" sz="1200" b="1" u="sng"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FAX: 043-443-7221 </a:t>
            </a:r>
            <a:r>
              <a:rPr lang="zh-CN" altLang="en-US" sz="1200" b="1" u="sng"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100" name="テキスト ボックス 14">
            <a:extLst>
              <a:ext uri="{FF2B5EF4-FFF2-40B4-BE49-F238E27FC236}">
                <a16:creationId xmlns:a16="http://schemas.microsoft.com/office/drawing/2014/main" id="{D1F1380D-A285-4797-BFCD-431F97F6B7DE}"/>
              </a:ext>
            </a:extLst>
          </p:cNvPr>
          <p:cNvSpPr txBox="1">
            <a:spLocks noChangeArrowheads="1"/>
          </p:cNvSpPr>
          <p:nvPr/>
        </p:nvSpPr>
        <p:spPr bwMode="auto">
          <a:xfrm>
            <a:off x="1064573" y="8636362"/>
            <a:ext cx="484427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fontAlgn="base">
              <a:lnSpc>
                <a:spcPts val="2000"/>
              </a:lnSpc>
              <a:spcAft>
                <a:spcPts val="0"/>
              </a:spcAft>
            </a:pPr>
            <a:r>
              <a:rPr lang="en-US" altLang="ja-JP" sz="1400" b="1" kern="100" dirty="0" err="1">
                <a:latin typeface="メイリオ" panose="020B0604030504040204" pitchFamily="50" charset="-128"/>
                <a:ea typeface="メイリオ" panose="020B0604030504040204" pitchFamily="50" charset="-128"/>
                <a:cs typeface="Courier New" panose="02070309020205020404" pitchFamily="49" charset="0"/>
              </a:rPr>
              <a:t>ChatGPT</a:t>
            </a:r>
            <a:r>
              <a:rPr lang="ja-JP" altLang="en-US" sz="1400" b="1" kern="100" dirty="0">
                <a:latin typeface="メイリオ" panose="020B0604030504040204" pitchFamily="50" charset="-128"/>
                <a:ea typeface="メイリオ" panose="020B0604030504040204" pitchFamily="50" charset="-128"/>
                <a:cs typeface="Courier New" panose="02070309020205020404" pitchFamily="49" charset="0"/>
              </a:rPr>
              <a:t>で爆速販促</a:t>
            </a:r>
            <a:r>
              <a:rPr kumimoji="1" lang="ja-JP" altLang="en-US" sz="1400" b="1" i="0" strike="noStrike" kern="100" cap="none" spc="0" normalizeH="0" baseline="0" noProof="0" dirty="0">
                <a:ln>
                  <a:noFill/>
                </a:ln>
                <a:effectLst/>
                <a:uLnTx/>
                <a:uFillTx/>
                <a:latin typeface="メイリオ" panose="020B0604030504040204" pitchFamily="50" charset="-128"/>
                <a:ea typeface="メイリオ" panose="020B0604030504040204" pitchFamily="50" charset="-128"/>
                <a:cs typeface="Courier New" panose="02070309020205020404" pitchFamily="49" charset="0"/>
              </a:rPr>
              <a:t>セミナー</a:t>
            </a:r>
            <a:r>
              <a:rPr lang="ja-JP" sz="1400" b="1" kern="1200" dirty="0">
                <a:solidFill>
                  <a:srgbClr val="000000"/>
                </a:solidFill>
                <a:effectLst/>
                <a:latin typeface="Meiryo UI" panose="020B0604030504040204" pitchFamily="50" charset="-128"/>
                <a:ea typeface="Meiryo UI" panose="020B0604030504040204" pitchFamily="50" charset="-128"/>
                <a:cs typeface="ＤＦＧ華康ゴシック体W5-UN"/>
              </a:rPr>
              <a:t>　受講申込書</a:t>
            </a:r>
            <a:endParaRPr lang="ja-JP" sz="14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102" name="表 9">
            <a:extLst>
              <a:ext uri="{FF2B5EF4-FFF2-40B4-BE49-F238E27FC236}">
                <a16:creationId xmlns:a16="http://schemas.microsoft.com/office/drawing/2014/main" id="{512908F1-3D59-49FB-8D3C-AA363E95C4FD}"/>
              </a:ext>
            </a:extLst>
          </p:cNvPr>
          <p:cNvGraphicFramePr>
            <a:graphicFrameLocks noGrp="1"/>
          </p:cNvGraphicFramePr>
          <p:nvPr>
            <p:extLst>
              <p:ext uri="{D42A27DB-BD31-4B8C-83A1-F6EECF244321}">
                <p14:modId xmlns:p14="http://schemas.microsoft.com/office/powerpoint/2010/main" val="1809580371"/>
              </p:ext>
            </p:extLst>
          </p:nvPr>
        </p:nvGraphicFramePr>
        <p:xfrm>
          <a:off x="334252" y="8916323"/>
          <a:ext cx="7107067" cy="1443255"/>
        </p:xfrm>
        <a:graphic>
          <a:graphicData uri="http://schemas.openxmlformats.org/drawingml/2006/table">
            <a:tbl>
              <a:tblPr>
                <a:tableStyleId>{5C22544A-7EE6-4342-B048-85BDC9FD1C3A}</a:tableStyleId>
              </a:tblPr>
              <a:tblGrid>
                <a:gridCol w="900000">
                  <a:extLst>
                    <a:ext uri="{9D8B030D-6E8A-4147-A177-3AD203B41FA5}">
                      <a16:colId xmlns:a16="http://schemas.microsoft.com/office/drawing/2014/main" val="1290246580"/>
                    </a:ext>
                  </a:extLst>
                </a:gridCol>
                <a:gridCol w="3139529">
                  <a:extLst>
                    <a:ext uri="{9D8B030D-6E8A-4147-A177-3AD203B41FA5}">
                      <a16:colId xmlns:a16="http://schemas.microsoft.com/office/drawing/2014/main" val="3078899012"/>
                    </a:ext>
                  </a:extLst>
                </a:gridCol>
                <a:gridCol w="655538">
                  <a:extLst>
                    <a:ext uri="{9D8B030D-6E8A-4147-A177-3AD203B41FA5}">
                      <a16:colId xmlns:a16="http://schemas.microsoft.com/office/drawing/2014/main" val="3707371109"/>
                    </a:ext>
                  </a:extLst>
                </a:gridCol>
                <a:gridCol w="2412000">
                  <a:extLst>
                    <a:ext uri="{9D8B030D-6E8A-4147-A177-3AD203B41FA5}">
                      <a16:colId xmlns:a16="http://schemas.microsoft.com/office/drawing/2014/main" val="3703373323"/>
                    </a:ext>
                  </a:extLst>
                </a:gridCol>
              </a:tblGrid>
              <a:tr h="516641">
                <a:tc>
                  <a:txBody>
                    <a:bodyPr/>
                    <a:lstStyle/>
                    <a:p>
                      <a:pPr marL="0" indent="85725" algn="ctr"/>
                      <a:r>
                        <a:rPr kumimoji="1" lang="ja-JP" altLang="en-US" sz="900" dirty="0">
                          <a:solidFill>
                            <a:schemeClr val="tx1"/>
                          </a:solidFill>
                          <a:latin typeface="Meiryo UI" panose="020B0604030504040204" pitchFamily="50" charset="-128"/>
                          <a:ea typeface="Meiryo UI" panose="020B0604030504040204" pitchFamily="50" charset="-128"/>
                        </a:rPr>
                        <a:t>事業所名</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kumimoji="1" lang="ja-JP" altLang="en-US" sz="800" dirty="0">
                          <a:latin typeface="Meiryo UI" panose="020B0604030504040204" pitchFamily="50" charset="-128"/>
                          <a:ea typeface="Meiryo UI" panose="020B0604030504040204" pitchFamily="50" charset="-128"/>
                        </a:rPr>
                        <a:t>（業種：　　　　　　　　　　　　　　　）</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dirty="0">
                          <a:latin typeface="Meiryo UI" panose="020B0604030504040204" pitchFamily="50" charset="-128"/>
                          <a:ea typeface="Meiryo UI" panose="020B0604030504040204" pitchFamily="50" charset="-128"/>
                        </a:rPr>
                        <a:t>代表者名</a:t>
                      </a:r>
                      <a:endParaRPr kumimoji="1" lang="en-US" altLang="ja-JP"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583204" rtl="0" eaLnBrk="1" fontAlgn="auto" latinLnBrk="0" hangingPunct="1">
                        <a:lnSpc>
                          <a:spcPct val="100000"/>
                        </a:lnSpc>
                        <a:spcBef>
                          <a:spcPts val="0"/>
                        </a:spcBef>
                        <a:spcAft>
                          <a:spcPts val="0"/>
                        </a:spcAft>
                        <a:buClrTx/>
                        <a:buSzTx/>
                        <a:buFontTx/>
                        <a:buNone/>
                        <a:tabLst/>
                        <a:defRPr/>
                      </a:pPr>
                      <a:r>
                        <a:rPr kumimoji="1" lang="ja-JP" altLang="en-US" sz="800" kern="1200" dirty="0">
                          <a:solidFill>
                            <a:schemeClr val="dk1"/>
                          </a:solidFill>
                          <a:latin typeface="Meiryo UI" panose="020B0604030504040204" pitchFamily="50" charset="-128"/>
                          <a:ea typeface="Meiryo UI" panose="020B0604030504040204" pitchFamily="50" charset="-128"/>
                          <a:cs typeface="+mn-cs"/>
                        </a:rPr>
                        <a:t>（生年月日：　　　　　　　年　　　　月　　　　日）</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4591800"/>
                  </a:ext>
                </a:extLst>
              </a:tr>
              <a:tr h="463307">
                <a:tc>
                  <a:txBody>
                    <a:bodyPr/>
                    <a:lstStyle/>
                    <a:p>
                      <a:pPr marL="0" indent="85725" algn="ctr" defTabSz="777514"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創業予定日</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p>
                      <a:pPr marL="0" indent="85725" algn="ctr" defTabSz="777514"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（創業日）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100" dirty="0">
                          <a:latin typeface="Meiryo UI" panose="020B0604030504040204" pitchFamily="50" charset="-128"/>
                          <a:ea typeface="Meiryo UI" panose="020B0604030504040204" pitchFamily="50" charset="-128"/>
                        </a:rPr>
                        <a:t>令和　　　　　年　　　　　月　　　　　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ja-JP" altLang="en-US" sz="900" kern="1200" dirty="0">
                          <a:solidFill>
                            <a:schemeClr val="tx1"/>
                          </a:solidFill>
                          <a:latin typeface="Meiryo UI" panose="020B0604030504040204" pitchFamily="50" charset="-128"/>
                          <a:ea typeface="Meiryo UI" panose="020B0604030504040204" pitchFamily="50" charset="-128"/>
                          <a:cs typeface="+mn-cs"/>
                        </a:rPr>
                        <a:t>創業する市町村名</a:t>
                      </a:r>
                      <a:endParaRPr kumimoji="1" lang="en-US" altLang="ja-JP" sz="9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0463587"/>
                  </a:ext>
                </a:extLst>
              </a:tr>
              <a:tr h="463307">
                <a:tc>
                  <a:txBody>
                    <a:bodyPr/>
                    <a:lstStyle/>
                    <a:p>
                      <a:pPr marL="0" indent="85725" algn="ctr" defTabSz="777514" rtl="0" eaLnBrk="1" latinLnBrk="0" hangingPunct="1"/>
                      <a:r>
                        <a:rPr kumimoji="1" lang="ja-JP" altLang="en-US" sz="900" kern="1200" dirty="0">
                          <a:solidFill>
                            <a:schemeClr val="tx1"/>
                          </a:solidFill>
                          <a:latin typeface="Meiryo UI" panose="020B0604030504040204" pitchFamily="50" charset="-128"/>
                          <a:ea typeface="Meiryo UI" panose="020B0604030504040204" pitchFamily="50" charset="-128"/>
                          <a:cs typeface="+mn-cs"/>
                        </a:rPr>
                        <a:t>住　　　所</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9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514" rtl="0" eaLnBrk="1" fontAlgn="auto" latinLnBrk="0" hangingPunct="1">
                        <a:lnSpc>
                          <a:spcPct val="100000"/>
                        </a:lnSpc>
                        <a:spcBef>
                          <a:spcPts val="0"/>
                        </a:spcBef>
                        <a:spcAft>
                          <a:spcPts val="0"/>
                        </a:spcAft>
                        <a:buClrTx/>
                        <a:buSzTx/>
                        <a:buFontTx/>
                        <a:buNone/>
                        <a:tabLst/>
                        <a:defRPr/>
                      </a:pPr>
                      <a:r>
                        <a:rPr kumimoji="1" lang="en-US" altLang="ja-JP" sz="900" kern="1200" dirty="0">
                          <a:solidFill>
                            <a:schemeClr val="tx1"/>
                          </a:solidFill>
                          <a:latin typeface="Meiryo UI" panose="020B0604030504040204" pitchFamily="50" charset="-128"/>
                          <a:ea typeface="Meiryo UI" panose="020B0604030504040204" pitchFamily="50" charset="-128"/>
                          <a:cs typeface="+mn-cs"/>
                        </a:rPr>
                        <a:t>TEL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777514"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tx1"/>
                        </a:solidFill>
                        <a:latin typeface="Meiryo UI" panose="020B0604030504040204" pitchFamily="50" charset="-128"/>
                        <a:ea typeface="Meiryo UI" panose="020B0604030504040204" pitchFamily="50" charset="-128"/>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0239227"/>
                  </a:ext>
                </a:extLst>
              </a:tr>
            </a:tbl>
          </a:graphicData>
        </a:graphic>
      </p:graphicFrame>
      <p:sp>
        <p:nvSpPr>
          <p:cNvPr id="8" name="テキスト ボックス 14">
            <a:extLst>
              <a:ext uri="{FF2B5EF4-FFF2-40B4-BE49-F238E27FC236}">
                <a16:creationId xmlns:a16="http://schemas.microsoft.com/office/drawing/2014/main" id="{F3C198B7-C870-B5B5-339D-FE06E695168D}"/>
              </a:ext>
            </a:extLst>
          </p:cNvPr>
          <p:cNvSpPr txBox="1">
            <a:spLocks noChangeArrowheads="1"/>
          </p:cNvSpPr>
          <p:nvPr/>
        </p:nvSpPr>
        <p:spPr bwMode="auto">
          <a:xfrm>
            <a:off x="5210231" y="8460074"/>
            <a:ext cx="2160000" cy="22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chorCtr="0">
            <a:spAutoFit/>
          </a:bodyPr>
          <a:lstStyle/>
          <a:p>
            <a:pPr algn="r">
              <a:lnSpc>
                <a:spcPts val="1200"/>
              </a:lnSpc>
              <a:spcBef>
                <a:spcPts val="0"/>
              </a:spcBef>
              <a:spcAft>
                <a:spcPts val="0"/>
              </a:spcAft>
            </a:pPr>
            <a:r>
              <a:rPr lang="ja-JP" altLang="en-US" sz="8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＊切り取らずに、このまま</a:t>
            </a:r>
            <a:r>
              <a:rPr lang="en-US" sz="8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FAX</a:t>
            </a:r>
            <a:r>
              <a:rPr lang="ja-JP" altLang="en-US" sz="8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で送信して下さい</a:t>
            </a:r>
            <a:endParaRPr lang="ja-JP" altLang="en-US" sz="12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楕円 4">
            <a:extLst>
              <a:ext uri="{FF2B5EF4-FFF2-40B4-BE49-F238E27FC236}">
                <a16:creationId xmlns:a16="http://schemas.microsoft.com/office/drawing/2014/main" id="{0BFCEAEF-E95C-7244-1672-2BEAB9391E7A}"/>
              </a:ext>
            </a:extLst>
          </p:cNvPr>
          <p:cNvSpPr/>
          <p:nvPr/>
        </p:nvSpPr>
        <p:spPr>
          <a:xfrm>
            <a:off x="4762963" y="-650629"/>
            <a:ext cx="3399183" cy="3234995"/>
          </a:xfrm>
          <a:prstGeom prst="ellipse">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72F61130-79F9-2924-2E53-AE93195D3371}"/>
              </a:ext>
            </a:extLst>
          </p:cNvPr>
          <p:cNvSpPr/>
          <p:nvPr/>
        </p:nvSpPr>
        <p:spPr>
          <a:xfrm>
            <a:off x="5029677" y="1592566"/>
            <a:ext cx="3396026" cy="3525680"/>
          </a:xfrm>
          <a:prstGeom prst="ellipse">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楕円 6">
            <a:extLst>
              <a:ext uri="{FF2B5EF4-FFF2-40B4-BE49-F238E27FC236}">
                <a16:creationId xmlns:a16="http://schemas.microsoft.com/office/drawing/2014/main" id="{AD476251-69F7-CAD9-2895-F4E26BF75877}"/>
              </a:ext>
            </a:extLst>
          </p:cNvPr>
          <p:cNvSpPr/>
          <p:nvPr/>
        </p:nvSpPr>
        <p:spPr>
          <a:xfrm>
            <a:off x="-712406" y="3742743"/>
            <a:ext cx="3243332" cy="3260035"/>
          </a:xfrm>
          <a:prstGeom prst="ellipse">
            <a:avLst/>
          </a:prstGeom>
          <a:solidFill>
            <a:srgbClr val="CC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四角形: 角を丸くする 10">
            <a:extLst>
              <a:ext uri="{FF2B5EF4-FFF2-40B4-BE49-F238E27FC236}">
                <a16:creationId xmlns:a16="http://schemas.microsoft.com/office/drawing/2014/main" id="{6C2D1EED-E845-31CB-9C92-8D18F2F0BDA8}"/>
              </a:ext>
            </a:extLst>
          </p:cNvPr>
          <p:cNvSpPr/>
          <p:nvPr/>
        </p:nvSpPr>
        <p:spPr>
          <a:xfrm>
            <a:off x="403942" y="301391"/>
            <a:ext cx="6611967" cy="2167280"/>
          </a:xfrm>
          <a:prstGeom prst="roundRect">
            <a:avLst/>
          </a:prstGeom>
          <a:solidFill>
            <a:srgbClr val="FDFD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nSpc>
                <a:spcPct val="80000"/>
              </a:lnSpc>
            </a:pPr>
            <a:r>
              <a:rPr kumimoji="1" lang="ja-JP" altLang="en-US" sz="1200" b="1" dirty="0">
                <a:solidFill>
                  <a:schemeClr val="tx1"/>
                </a:solidFill>
              </a:rPr>
              <a:t>  </a:t>
            </a:r>
            <a:endParaRPr kumimoji="1" lang="en-US" altLang="ja-JP" sz="1200" b="1" dirty="0">
              <a:solidFill>
                <a:schemeClr val="tx1"/>
              </a:solidFill>
            </a:endParaRPr>
          </a:p>
          <a:p>
            <a:pPr>
              <a:lnSpc>
                <a:spcPct val="80000"/>
              </a:lnSpc>
            </a:pPr>
            <a:endParaRPr lang="en-US" altLang="ja-JP" sz="1200" b="1" dirty="0">
              <a:solidFill>
                <a:schemeClr val="tx1"/>
              </a:solidFill>
            </a:endParaRPr>
          </a:p>
          <a:p>
            <a:pPr>
              <a:lnSpc>
                <a:spcPct val="80000"/>
              </a:lnSpc>
            </a:pPr>
            <a:r>
              <a:rPr kumimoji="1" lang="ja-JP" altLang="en-US" sz="1200" b="1" dirty="0">
                <a:solidFill>
                  <a:schemeClr val="tx1"/>
                </a:solidFill>
              </a:rPr>
              <a:t>　　</a:t>
            </a:r>
            <a:endParaRPr kumimoji="1" lang="en-US" altLang="ja-JP" sz="1200" b="1" dirty="0">
              <a:solidFill>
                <a:schemeClr val="tx1"/>
              </a:solidFill>
            </a:endParaRPr>
          </a:p>
          <a:p>
            <a:pPr>
              <a:lnSpc>
                <a:spcPct val="80000"/>
              </a:lnSpc>
            </a:pPr>
            <a:endParaRPr lang="en-US" altLang="ja-JP" sz="1200" b="1" dirty="0">
              <a:solidFill>
                <a:schemeClr val="tx1"/>
              </a:solidFill>
            </a:endParaRPr>
          </a:p>
          <a:p>
            <a:pPr>
              <a:lnSpc>
                <a:spcPct val="80000"/>
              </a:lnSpc>
            </a:pPr>
            <a:endParaRPr kumimoji="1" lang="en-US" altLang="ja-JP" sz="1200" b="1" dirty="0">
              <a:solidFill>
                <a:schemeClr val="tx1"/>
              </a:solidFill>
            </a:endParaRPr>
          </a:p>
          <a:p>
            <a:pPr>
              <a:lnSpc>
                <a:spcPct val="80000"/>
              </a:lnSpc>
            </a:pPr>
            <a:r>
              <a:rPr lang="ja-JP" altLang="en-US" sz="1200" b="1" dirty="0">
                <a:solidFill>
                  <a:schemeClr val="tx1"/>
                </a:solidFill>
              </a:rPr>
              <a:t>　　</a:t>
            </a:r>
            <a:endParaRPr lang="en-US" altLang="ja-JP" sz="1200" b="1" dirty="0">
              <a:solidFill>
                <a:schemeClr val="tx1"/>
              </a:solidFill>
            </a:endParaRPr>
          </a:p>
          <a:p>
            <a:pPr>
              <a:lnSpc>
                <a:spcPct val="80000"/>
              </a:lnSpc>
            </a:pPr>
            <a:endParaRPr kumimoji="1" lang="en-US" altLang="ja-JP" sz="1200" b="1" dirty="0">
              <a:solidFill>
                <a:schemeClr val="tx1"/>
              </a:solidFill>
            </a:endParaRPr>
          </a:p>
          <a:p>
            <a:pPr>
              <a:lnSpc>
                <a:spcPct val="80000"/>
              </a:lnSpc>
            </a:pPr>
            <a:endParaRPr lang="en-US" altLang="ja-JP" sz="1200" b="1" dirty="0">
              <a:solidFill>
                <a:schemeClr val="tx1"/>
              </a:solidFill>
            </a:endParaRPr>
          </a:p>
          <a:p>
            <a:pPr>
              <a:lnSpc>
                <a:spcPct val="80000"/>
              </a:lnSpc>
            </a:pPr>
            <a:endParaRPr kumimoji="1" lang="en-US" altLang="ja-JP" sz="1200" b="1" dirty="0">
              <a:solidFill>
                <a:schemeClr val="tx1"/>
              </a:solidFill>
            </a:endParaRPr>
          </a:p>
          <a:p>
            <a:pPr>
              <a:lnSpc>
                <a:spcPct val="80000"/>
              </a:lnSpc>
            </a:pPr>
            <a:r>
              <a:rPr lang="ja-JP" altLang="en-US" sz="1200" b="1" dirty="0">
                <a:solidFill>
                  <a:schemeClr val="tx1"/>
                </a:solidFill>
              </a:rPr>
              <a:t>　　</a:t>
            </a:r>
            <a:endParaRPr lang="en-US" altLang="ja-JP" sz="1200" b="1" dirty="0">
              <a:solidFill>
                <a:schemeClr val="tx1"/>
              </a:solidFill>
            </a:endParaRPr>
          </a:p>
          <a:p>
            <a:pPr>
              <a:lnSpc>
                <a:spcPct val="80000"/>
              </a:lnSpc>
            </a:pPr>
            <a:endParaRPr kumimoji="1" lang="en-US" altLang="ja-JP" sz="1200" b="1" dirty="0">
              <a:solidFill>
                <a:schemeClr val="tx1"/>
              </a:solidFill>
            </a:endParaRPr>
          </a:p>
          <a:p>
            <a:pPr>
              <a:lnSpc>
                <a:spcPct val="80000"/>
              </a:lnSpc>
            </a:pPr>
            <a:endParaRPr lang="en-US" altLang="ja-JP" sz="1200" b="1" dirty="0">
              <a:solidFill>
                <a:schemeClr val="tx1"/>
              </a:solidFill>
            </a:endParaRPr>
          </a:p>
          <a:p>
            <a:pPr>
              <a:lnSpc>
                <a:spcPct val="80000"/>
              </a:lnSpc>
            </a:pPr>
            <a:endParaRPr kumimoji="1" lang="en-US" altLang="ja-JP" sz="1200" b="1" dirty="0">
              <a:solidFill>
                <a:schemeClr val="tx1"/>
              </a:solidFill>
            </a:endParaRPr>
          </a:p>
          <a:p>
            <a:pPr>
              <a:lnSpc>
                <a:spcPct val="80000"/>
              </a:lnSpc>
            </a:pPr>
            <a:endParaRPr lang="en-US" altLang="ja-JP" sz="1200" b="1" dirty="0">
              <a:solidFill>
                <a:schemeClr val="tx1"/>
              </a:solidFill>
            </a:endParaRPr>
          </a:p>
          <a:p>
            <a:pPr>
              <a:lnSpc>
                <a:spcPct val="80000"/>
              </a:lnSpc>
            </a:pPr>
            <a:r>
              <a:rPr kumimoji="1" lang="en-US" altLang="ja-JP" sz="1200" b="1" dirty="0">
                <a:solidFill>
                  <a:schemeClr val="tx1"/>
                </a:solidFill>
              </a:rPr>
              <a:t> </a:t>
            </a:r>
          </a:p>
          <a:p>
            <a:pPr>
              <a:lnSpc>
                <a:spcPct val="90000"/>
              </a:lnSpc>
            </a:pPr>
            <a:r>
              <a:rPr lang="ja-JP" altLang="en-US" sz="1200" b="1" dirty="0">
                <a:solidFill>
                  <a:schemeClr val="tx1"/>
                </a:solidFill>
              </a:rPr>
              <a:t>　</a:t>
            </a:r>
            <a:r>
              <a:rPr kumimoji="1" lang="en-US" altLang="ja-JP" sz="5400" b="1" dirty="0" err="1">
                <a:solidFill>
                  <a:schemeClr val="tx1"/>
                </a:solidFill>
              </a:rPr>
              <a:t>ChatGPT</a:t>
            </a:r>
            <a:r>
              <a:rPr lang="ja-JP" altLang="en-US" sz="5400" b="1" i="0" dirty="0">
                <a:solidFill>
                  <a:srgbClr val="212529"/>
                </a:solidFill>
                <a:effectLst/>
              </a:rPr>
              <a:t>で</a:t>
            </a:r>
            <a:endParaRPr lang="en-US" altLang="ja-JP" sz="5400" b="1" i="0" dirty="0">
              <a:solidFill>
                <a:srgbClr val="212529"/>
              </a:solidFill>
              <a:effectLst/>
            </a:endParaRPr>
          </a:p>
          <a:p>
            <a:pPr>
              <a:lnSpc>
                <a:spcPct val="90000"/>
              </a:lnSpc>
            </a:pPr>
            <a:r>
              <a:rPr lang="ja-JP" altLang="en-US" sz="5400" b="1" i="0" dirty="0">
                <a:solidFill>
                  <a:srgbClr val="212529"/>
                </a:solidFill>
                <a:effectLst/>
              </a:rPr>
              <a:t> 爆速販促セミナー</a:t>
            </a:r>
          </a:p>
        </p:txBody>
      </p:sp>
      <p:sp>
        <p:nvSpPr>
          <p:cNvPr id="13" name="テキスト ボックス 12">
            <a:extLst>
              <a:ext uri="{FF2B5EF4-FFF2-40B4-BE49-F238E27FC236}">
                <a16:creationId xmlns:a16="http://schemas.microsoft.com/office/drawing/2014/main" id="{761C1A27-F608-1D00-7B01-B9F69BC203A3}"/>
              </a:ext>
            </a:extLst>
          </p:cNvPr>
          <p:cNvSpPr txBox="1"/>
          <p:nvPr/>
        </p:nvSpPr>
        <p:spPr>
          <a:xfrm>
            <a:off x="842517" y="351744"/>
            <a:ext cx="6090541" cy="338554"/>
          </a:xfrm>
          <a:prstGeom prst="rect">
            <a:avLst/>
          </a:prstGeom>
          <a:noFill/>
        </p:spPr>
        <p:txBody>
          <a:bodyPr wrap="square">
            <a:spAutoFit/>
          </a:bodyPr>
          <a:lstStyle/>
          <a:p>
            <a:r>
              <a:rPr lang="en-US" altLang="ja-JP" sz="1600" b="1" i="0" dirty="0">
                <a:solidFill>
                  <a:srgbClr val="FF0000"/>
                </a:solidFill>
                <a:effectLst/>
              </a:rPr>
              <a:t>IT</a:t>
            </a:r>
            <a:r>
              <a:rPr lang="ja-JP" altLang="en-US" sz="1600" b="1" i="0" dirty="0">
                <a:solidFill>
                  <a:srgbClr val="FF0000"/>
                </a:solidFill>
                <a:effectLst/>
              </a:rPr>
              <a:t>知識も文章センスも不要、</a:t>
            </a:r>
            <a:r>
              <a:rPr lang="en-US" altLang="ja-JP" sz="1600" b="1" i="0" dirty="0">
                <a:solidFill>
                  <a:srgbClr val="FF0000"/>
                </a:solidFill>
                <a:effectLst/>
              </a:rPr>
              <a:t>SNS</a:t>
            </a:r>
            <a:r>
              <a:rPr lang="ja-JP" altLang="en-US" sz="1600" b="1" i="0" dirty="0">
                <a:solidFill>
                  <a:srgbClr val="FF0000"/>
                </a:solidFill>
                <a:effectLst/>
              </a:rPr>
              <a:t>投稿にもう疲れない！</a:t>
            </a:r>
            <a:endParaRPr lang="ja-JP" altLang="en-US" sz="1600" b="1" dirty="0">
              <a:solidFill>
                <a:srgbClr val="FF0000"/>
              </a:solidFill>
            </a:endParaRPr>
          </a:p>
        </p:txBody>
      </p:sp>
      <p:grpSp>
        <p:nvGrpSpPr>
          <p:cNvPr id="15" name="グループ化 14">
            <a:extLst>
              <a:ext uri="{FF2B5EF4-FFF2-40B4-BE49-F238E27FC236}">
                <a16:creationId xmlns:a16="http://schemas.microsoft.com/office/drawing/2014/main" id="{B110A675-CF58-645B-D357-543C143B2D09}"/>
              </a:ext>
            </a:extLst>
          </p:cNvPr>
          <p:cNvGrpSpPr/>
          <p:nvPr/>
        </p:nvGrpSpPr>
        <p:grpSpPr>
          <a:xfrm>
            <a:off x="314698" y="6855159"/>
            <a:ext cx="7101397" cy="1521631"/>
            <a:chOff x="259864" y="6720127"/>
            <a:chExt cx="7101397" cy="1601587"/>
          </a:xfrm>
        </p:grpSpPr>
        <p:sp>
          <p:nvSpPr>
            <p:cNvPr id="16" name="四角形: 角を丸くする 15">
              <a:extLst>
                <a:ext uri="{FF2B5EF4-FFF2-40B4-BE49-F238E27FC236}">
                  <a16:creationId xmlns:a16="http://schemas.microsoft.com/office/drawing/2014/main" id="{6616E0BA-0C9F-AD83-7618-A18A7AC12456}"/>
                </a:ext>
              </a:extLst>
            </p:cNvPr>
            <p:cNvSpPr/>
            <p:nvPr/>
          </p:nvSpPr>
          <p:spPr>
            <a:xfrm>
              <a:off x="259864" y="6784147"/>
              <a:ext cx="7101397" cy="1537567"/>
            </a:xfrm>
            <a:prstGeom prst="roundRect">
              <a:avLst/>
            </a:prstGeom>
            <a:solidFill>
              <a:srgbClr val="DE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9" name="テキスト ボックス 18">
              <a:extLst>
                <a:ext uri="{FF2B5EF4-FFF2-40B4-BE49-F238E27FC236}">
                  <a16:creationId xmlns:a16="http://schemas.microsoft.com/office/drawing/2014/main" id="{0ACC4A9E-C639-27BF-8B17-172DA5D4F446}"/>
                </a:ext>
              </a:extLst>
            </p:cNvPr>
            <p:cNvSpPr txBox="1"/>
            <p:nvPr/>
          </p:nvSpPr>
          <p:spPr>
            <a:xfrm>
              <a:off x="586210" y="6795331"/>
              <a:ext cx="1013745" cy="353822"/>
            </a:xfrm>
            <a:prstGeom prst="rect">
              <a:avLst/>
            </a:prstGeom>
            <a:noFill/>
          </p:spPr>
          <p:txBody>
            <a:bodyPr wrap="square" rtlCol="0">
              <a:spAutoFit/>
            </a:bodyPr>
            <a:lstStyle/>
            <a:p>
              <a:r>
                <a:rPr lang="ja-JP" altLang="en-US" sz="1600" b="1" dirty="0">
                  <a:latin typeface="HG丸ｺﾞｼｯｸM-PRO" panose="020F0600000000000000" pitchFamily="50" charset="-128"/>
                  <a:ea typeface="HG丸ｺﾞｼｯｸM-PRO" panose="020F0600000000000000" pitchFamily="50" charset="-128"/>
                </a:rPr>
                <a:t>講　師</a:t>
              </a:r>
              <a:endParaRPr kumimoji="1" lang="ja-JP" altLang="en-US" sz="1600" b="1" dirty="0">
                <a:latin typeface="HG丸ｺﾞｼｯｸM-PRO" panose="020F0600000000000000" pitchFamily="50" charset="-128"/>
                <a:ea typeface="HG丸ｺﾞｼｯｸM-PRO" panose="020F0600000000000000" pitchFamily="50" charset="-128"/>
              </a:endParaRPr>
            </a:p>
          </p:txBody>
        </p:sp>
        <p:sp>
          <p:nvSpPr>
            <p:cNvPr id="20" name="テキスト ボックス 19">
              <a:extLst>
                <a:ext uri="{FF2B5EF4-FFF2-40B4-BE49-F238E27FC236}">
                  <a16:creationId xmlns:a16="http://schemas.microsoft.com/office/drawing/2014/main" id="{A3E17EA2-1C1C-E009-2D57-B987DD38A75C}"/>
                </a:ext>
              </a:extLst>
            </p:cNvPr>
            <p:cNvSpPr txBox="1"/>
            <p:nvPr/>
          </p:nvSpPr>
          <p:spPr>
            <a:xfrm>
              <a:off x="1548437" y="6720127"/>
              <a:ext cx="5405628" cy="418154"/>
            </a:xfrm>
            <a:prstGeom prst="rect">
              <a:avLst/>
            </a:prstGeom>
            <a:noFill/>
          </p:spPr>
          <p:txBody>
            <a:bodyPr wrap="square" rtlCol="0">
              <a:spAutoFit/>
            </a:bodyPr>
            <a:lstStyle/>
            <a:p>
              <a:r>
                <a:rPr kumimoji="1" lang="ja-JP" altLang="en-US" sz="1200" b="1" dirty="0">
                  <a:latin typeface="HG丸ｺﾞｼｯｸM-PRO" panose="020F0600000000000000" pitchFamily="50" charset="-128"/>
                  <a:ea typeface="HG丸ｺﾞｼｯｸM-PRO" panose="020F0600000000000000" pitchFamily="50" charset="-128"/>
                </a:rPr>
                <a:t>株式会社エイチ・エーエル　</a:t>
              </a:r>
              <a:r>
                <a:rPr lang="ja-JP" altLang="en-US" sz="2000" b="1" dirty="0">
                  <a:latin typeface="HG丸ｺﾞｼｯｸM-PRO" panose="020F0600000000000000" pitchFamily="50" charset="-128"/>
                  <a:ea typeface="HG丸ｺﾞｼｯｸM-PRO" panose="020F0600000000000000" pitchFamily="50" charset="-128"/>
                </a:rPr>
                <a:t>筑間</a:t>
              </a:r>
              <a:r>
                <a:rPr kumimoji="1" lang="ja-JP" altLang="en-US" sz="2000" b="1" dirty="0">
                  <a:latin typeface="HG丸ｺﾞｼｯｸM-PRO" panose="020F0600000000000000" pitchFamily="50" charset="-128"/>
                  <a:ea typeface="HG丸ｺﾞｼｯｸM-PRO" panose="020F0600000000000000" pitchFamily="50" charset="-128"/>
                </a:rPr>
                <a:t>　彰</a:t>
              </a:r>
              <a:r>
                <a:rPr kumimoji="1" lang="ja-JP" altLang="en-US" sz="1200" b="1" dirty="0">
                  <a:latin typeface="HG丸ｺﾞｼｯｸM-PRO" panose="020F0600000000000000" pitchFamily="50" charset="-128"/>
                  <a:ea typeface="HG丸ｺﾞｼｯｸM-PRO" panose="020F0600000000000000" pitchFamily="50" charset="-128"/>
                </a:rPr>
                <a:t>（中小企業診断士）</a:t>
              </a:r>
            </a:p>
          </p:txBody>
        </p:sp>
        <p:cxnSp>
          <p:nvCxnSpPr>
            <p:cNvPr id="24" name="直線コネクタ 23">
              <a:extLst>
                <a:ext uri="{FF2B5EF4-FFF2-40B4-BE49-F238E27FC236}">
                  <a16:creationId xmlns:a16="http://schemas.microsoft.com/office/drawing/2014/main" id="{DCF9C430-A548-C7B5-4EBC-FDE170997772}"/>
                </a:ext>
              </a:extLst>
            </p:cNvPr>
            <p:cNvCxnSpPr>
              <a:cxnSpLocks/>
            </p:cNvCxnSpPr>
            <p:nvPr/>
          </p:nvCxnSpPr>
          <p:spPr>
            <a:xfrm flipV="1">
              <a:off x="456920" y="7132191"/>
              <a:ext cx="6707284" cy="16570"/>
            </a:xfrm>
            <a:prstGeom prst="line">
              <a:avLst/>
            </a:prstGeom>
            <a:ln w="28575">
              <a:solidFill>
                <a:srgbClr val="FFDDFF"/>
              </a:solidFill>
            </a:ln>
          </p:spPr>
          <p:style>
            <a:lnRef idx="1">
              <a:schemeClr val="accent1"/>
            </a:lnRef>
            <a:fillRef idx="0">
              <a:schemeClr val="accent1"/>
            </a:fillRef>
            <a:effectRef idx="0">
              <a:schemeClr val="accent1"/>
            </a:effectRef>
            <a:fontRef idx="minor">
              <a:schemeClr val="tx1"/>
            </a:fontRef>
          </p:style>
        </p:cxnSp>
        <p:sp>
          <p:nvSpPr>
            <p:cNvPr id="25" name="正方形/長方形 2">
              <a:extLst>
                <a:ext uri="{FF2B5EF4-FFF2-40B4-BE49-F238E27FC236}">
                  <a16:creationId xmlns:a16="http://schemas.microsoft.com/office/drawing/2014/main" id="{9421E8CD-3FDB-BC35-7FE7-DD10B07419BA}"/>
                </a:ext>
              </a:extLst>
            </p:cNvPr>
            <p:cNvSpPr>
              <a:spLocks noChangeArrowheads="1"/>
            </p:cNvSpPr>
            <p:nvPr/>
          </p:nvSpPr>
          <p:spPr bwMode="auto">
            <a:xfrm>
              <a:off x="1574776" y="7204965"/>
              <a:ext cx="5661141" cy="95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1200" b="1" i="1">
                  <a:solidFill>
                    <a:schemeClr val="tx1"/>
                  </a:solidFill>
                  <a:latin typeface="Times New Roman" panose="02020603050405020304" pitchFamily="18" charset="0"/>
                  <a:ea typeface="FG平成角ｺﾞｼｯｸ体W5" pitchFamily="49" charset="-128"/>
                </a:defRPr>
              </a:lvl1pPr>
              <a:lvl2pPr marL="742950" indent="-285750">
                <a:defRPr kumimoji="1" sz="1200" b="1" i="1">
                  <a:solidFill>
                    <a:schemeClr val="tx1"/>
                  </a:solidFill>
                  <a:latin typeface="Times New Roman" panose="02020603050405020304" pitchFamily="18" charset="0"/>
                  <a:ea typeface="FG平成角ｺﾞｼｯｸ体W5" pitchFamily="49" charset="-128"/>
                </a:defRPr>
              </a:lvl2pPr>
              <a:lvl3pPr marL="1143000" indent="-228600">
                <a:defRPr kumimoji="1" sz="1200" b="1" i="1">
                  <a:solidFill>
                    <a:schemeClr val="tx1"/>
                  </a:solidFill>
                  <a:latin typeface="Times New Roman" panose="02020603050405020304" pitchFamily="18" charset="0"/>
                  <a:ea typeface="FG平成角ｺﾞｼｯｸ体W5" pitchFamily="49" charset="-128"/>
                </a:defRPr>
              </a:lvl3pPr>
              <a:lvl4pPr marL="1600200" indent="-228600">
                <a:defRPr kumimoji="1" sz="1200" b="1" i="1">
                  <a:solidFill>
                    <a:schemeClr val="tx1"/>
                  </a:solidFill>
                  <a:latin typeface="Times New Roman" panose="02020603050405020304" pitchFamily="18" charset="0"/>
                  <a:ea typeface="FG平成角ｺﾞｼｯｸ体W5" pitchFamily="49" charset="-128"/>
                </a:defRPr>
              </a:lvl4pPr>
              <a:lvl5pPr marL="2057400" indent="-228600">
                <a:defRPr kumimoji="1" sz="1200" b="1" i="1">
                  <a:solidFill>
                    <a:schemeClr val="tx1"/>
                  </a:solidFill>
                  <a:latin typeface="Times New Roman" panose="02020603050405020304" pitchFamily="18" charset="0"/>
                  <a:ea typeface="FG平成角ｺﾞｼｯｸ体W5" pitchFamily="49" charset="-128"/>
                </a:defRPr>
              </a:lvl5pPr>
              <a:lvl6pPr marL="2514600" indent="-228600" eaLnBrk="0" fontAlgn="base" hangingPunct="0">
                <a:spcBef>
                  <a:spcPct val="0"/>
                </a:spcBef>
                <a:spcAft>
                  <a:spcPct val="0"/>
                </a:spcAft>
                <a:defRPr kumimoji="1" sz="1200" b="1" i="1">
                  <a:solidFill>
                    <a:schemeClr val="tx1"/>
                  </a:solidFill>
                  <a:latin typeface="Times New Roman" panose="02020603050405020304" pitchFamily="18" charset="0"/>
                  <a:ea typeface="FG平成角ｺﾞｼｯｸ体W5" pitchFamily="49" charset="-128"/>
                </a:defRPr>
              </a:lvl6pPr>
              <a:lvl7pPr marL="2971800" indent="-228600" eaLnBrk="0" fontAlgn="base" hangingPunct="0">
                <a:spcBef>
                  <a:spcPct val="0"/>
                </a:spcBef>
                <a:spcAft>
                  <a:spcPct val="0"/>
                </a:spcAft>
                <a:defRPr kumimoji="1" sz="1200" b="1" i="1">
                  <a:solidFill>
                    <a:schemeClr val="tx1"/>
                  </a:solidFill>
                  <a:latin typeface="Times New Roman" panose="02020603050405020304" pitchFamily="18" charset="0"/>
                  <a:ea typeface="FG平成角ｺﾞｼｯｸ体W5" pitchFamily="49" charset="-128"/>
                </a:defRPr>
              </a:lvl7pPr>
              <a:lvl8pPr marL="3429000" indent="-228600" eaLnBrk="0" fontAlgn="base" hangingPunct="0">
                <a:spcBef>
                  <a:spcPct val="0"/>
                </a:spcBef>
                <a:spcAft>
                  <a:spcPct val="0"/>
                </a:spcAft>
                <a:defRPr kumimoji="1" sz="1200" b="1" i="1">
                  <a:solidFill>
                    <a:schemeClr val="tx1"/>
                  </a:solidFill>
                  <a:latin typeface="Times New Roman" panose="02020603050405020304" pitchFamily="18" charset="0"/>
                  <a:ea typeface="FG平成角ｺﾞｼｯｸ体W5" pitchFamily="49" charset="-128"/>
                </a:defRPr>
              </a:lvl8pPr>
              <a:lvl9pPr marL="3886200" indent="-228600" eaLnBrk="0" fontAlgn="base" hangingPunct="0">
                <a:spcBef>
                  <a:spcPct val="0"/>
                </a:spcBef>
                <a:spcAft>
                  <a:spcPct val="0"/>
                </a:spcAft>
                <a:defRPr kumimoji="1" sz="1200" b="1" i="1">
                  <a:solidFill>
                    <a:schemeClr val="tx1"/>
                  </a:solidFill>
                  <a:latin typeface="Times New Roman" panose="02020603050405020304" pitchFamily="18" charset="0"/>
                  <a:ea typeface="FG平成角ｺﾞｼｯｸ体W5" pitchFamily="49" charset="-128"/>
                </a:defRPr>
              </a:lvl9pPr>
            </a:lstStyle>
            <a:p>
              <a:pPr>
                <a:lnSpc>
                  <a:spcPct val="120000"/>
                </a:lnSpc>
              </a:pPr>
              <a:r>
                <a:rPr lang="ja-JP" altLang="en-US" sz="900" b="0" i="0" dirty="0">
                  <a:latin typeface="メイリオ" panose="020B0604030504040204" pitchFamily="50" charset="-128"/>
                  <a:ea typeface="メイリオ" panose="020B0604030504040204" pitchFamily="50" charset="-128"/>
                </a:rPr>
                <a:t>昭和</a:t>
              </a:r>
              <a:r>
                <a:rPr lang="en-US" altLang="ja-JP" sz="900" b="0" i="0" dirty="0">
                  <a:latin typeface="メイリオ" panose="020B0604030504040204" pitchFamily="50" charset="-128"/>
                  <a:ea typeface="メイリオ" panose="020B0604030504040204" pitchFamily="50" charset="-128"/>
                </a:rPr>
                <a:t>52</a:t>
              </a:r>
              <a:r>
                <a:rPr lang="ja-JP" altLang="en-US" sz="900" b="0" i="0" dirty="0">
                  <a:latin typeface="メイリオ" panose="020B0604030504040204" pitchFamily="50" charset="-128"/>
                  <a:ea typeface="メイリオ" panose="020B0604030504040204" pitchFamily="50" charset="-128"/>
                </a:rPr>
                <a:t>年生まれ　千葉県出身。</a:t>
              </a:r>
            </a:p>
            <a:p>
              <a:pPr>
                <a:lnSpc>
                  <a:spcPct val="120000"/>
                </a:lnSpc>
              </a:pPr>
              <a:r>
                <a:rPr lang="ja-JP" altLang="en-US" sz="900" b="0" i="0" dirty="0">
                  <a:latin typeface="メイリオ" panose="020B0604030504040204" pitchFamily="50" charset="-128"/>
                  <a:ea typeface="メイリオ" panose="020B0604030504040204" pitchFamily="50" charset="-128"/>
                </a:rPr>
                <a:t>平成</a:t>
              </a:r>
              <a:r>
                <a:rPr lang="en-US" altLang="ja-JP" sz="900" b="0" i="0" dirty="0">
                  <a:latin typeface="メイリオ" panose="020B0604030504040204" pitchFamily="50" charset="-128"/>
                  <a:ea typeface="メイリオ" panose="020B0604030504040204" pitchFamily="50" charset="-128"/>
                </a:rPr>
                <a:t>14</a:t>
              </a:r>
              <a:r>
                <a:rPr lang="ja-JP" altLang="en-US" sz="900" b="0" i="0" dirty="0">
                  <a:latin typeface="メイリオ" panose="020B0604030504040204" pitchFamily="50" charset="-128"/>
                  <a:ea typeface="メイリオ" panose="020B0604030504040204" pitchFamily="50" charset="-128"/>
                </a:rPr>
                <a:t>年より</a:t>
              </a:r>
              <a:r>
                <a:rPr lang="en-US" altLang="ja-JP" sz="900" b="0" i="0" dirty="0">
                  <a:latin typeface="メイリオ" panose="020B0604030504040204" pitchFamily="50" charset="-128"/>
                  <a:ea typeface="メイリオ" panose="020B0604030504040204" pitchFamily="50" charset="-128"/>
                </a:rPr>
                <a:t>17</a:t>
              </a:r>
              <a:r>
                <a:rPr lang="ja-JP" altLang="en-US" sz="900" b="0" i="0" dirty="0">
                  <a:latin typeface="メイリオ" panose="020B0604030504040204" pitchFamily="50" charset="-128"/>
                  <a:ea typeface="メイリオ" panose="020B0604030504040204" pitchFamily="50" charset="-128"/>
                </a:rPr>
                <a:t>年間、学習塾（個別指導塾）を経営。生徒への指導により培った、「わかりやすいアドバイス」により目標に導く力と、顧客獲得、スタッフ育成など経営全般に関する経営経験をもとに、「経営者の家庭教師」として、売上向上、課題解決など、中小企業のコンサルティングを行う。</a:t>
              </a:r>
              <a:r>
                <a:rPr lang="en-US" altLang="ja-JP" sz="900" b="0" i="0" dirty="0">
                  <a:latin typeface="メイリオ" panose="020B0604030504040204" pitchFamily="50" charset="-128"/>
                  <a:ea typeface="メイリオ" panose="020B0604030504040204" pitchFamily="50" charset="-128"/>
                </a:rPr>
                <a:t>YouTube</a:t>
              </a:r>
              <a:r>
                <a:rPr lang="ja-JP" altLang="en-US" sz="900" b="0" i="0" dirty="0">
                  <a:latin typeface="メイリオ" panose="020B0604030504040204" pitchFamily="50" charset="-128"/>
                  <a:ea typeface="メイリオ" panose="020B0604030504040204" pitchFamily="50" charset="-128"/>
                </a:rPr>
                <a:t>を利用した動画マーケティングの支援やホームページの改善助言等も得意としている。中小企業診断士</a:t>
              </a:r>
            </a:p>
          </p:txBody>
        </p:sp>
      </p:grpSp>
      <p:sp>
        <p:nvSpPr>
          <p:cNvPr id="27" name="正方形/長方形 26">
            <a:extLst>
              <a:ext uri="{FF2B5EF4-FFF2-40B4-BE49-F238E27FC236}">
                <a16:creationId xmlns:a16="http://schemas.microsoft.com/office/drawing/2014/main" id="{FDB1256A-FDA1-0388-5355-2869875235A5}"/>
              </a:ext>
            </a:extLst>
          </p:cNvPr>
          <p:cNvSpPr/>
          <p:nvPr/>
        </p:nvSpPr>
        <p:spPr>
          <a:xfrm>
            <a:off x="403942" y="2474706"/>
            <a:ext cx="5639029" cy="1228926"/>
          </a:xfrm>
          <a:prstGeom prst="rect">
            <a:avLst/>
          </a:prstGeom>
        </p:spPr>
        <p:txBody>
          <a:bodyPr wrap="square">
            <a:spAutoFit/>
          </a:bodyPr>
          <a:lstStyle/>
          <a:p>
            <a:pPr>
              <a:lnSpc>
                <a:spcPts val="1500"/>
              </a:lnSpc>
            </a:pPr>
            <a:r>
              <a:rPr lang="ja-JP" altLang="en-US" sz="1200" dirty="0">
                <a:latin typeface="Meiryo UI" panose="020B0604030504040204" pitchFamily="50" charset="-128"/>
                <a:ea typeface="Meiryo UI" panose="020B0604030504040204" pitchFamily="50" charset="-128"/>
              </a:rPr>
              <a:t>「毎日</a:t>
            </a:r>
            <a:r>
              <a:rPr lang="en-US" altLang="ja-JP" sz="1200" dirty="0">
                <a:latin typeface="Meiryo UI" panose="020B0604030504040204" pitchFamily="50" charset="-128"/>
                <a:ea typeface="Meiryo UI" panose="020B0604030504040204" pitchFamily="50" charset="-128"/>
              </a:rPr>
              <a:t>SNS</a:t>
            </a:r>
            <a:r>
              <a:rPr lang="ja-JP" altLang="en-US" sz="1200" dirty="0">
                <a:latin typeface="Meiryo UI" panose="020B0604030504040204" pitchFamily="50" charset="-128"/>
                <a:ea typeface="Meiryo UI" panose="020B0604030504040204" pitchFamily="50" charset="-128"/>
              </a:rPr>
              <a:t>の投稿文を考えるのが面倒・・・」「商品紹介ページやパンフレットの文章を考える時間がない」日々の販促や制作物の外注において、文章でつまずいていませんか。そこで利用できるのが、文章案やたたき台を自動生成してくれるテキスト</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です。</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といっても、</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知識はいりません。 本講座では、 </a:t>
            </a:r>
            <a:r>
              <a:rPr lang="en-US" altLang="ja-JP" sz="1200" dirty="0" err="1">
                <a:latin typeface="Meiryo UI" panose="020B0604030504040204" pitchFamily="50" charset="-128"/>
                <a:ea typeface="Meiryo UI" panose="020B0604030504040204" pitchFamily="50" charset="-128"/>
              </a:rPr>
              <a:t>ChatGPT</a:t>
            </a:r>
            <a:r>
              <a:rPr lang="ja-JP" altLang="en-US" sz="1200" dirty="0">
                <a:latin typeface="Meiryo UI" panose="020B0604030504040204" pitchFamily="50" charset="-128"/>
                <a:ea typeface="Meiryo UI" panose="020B0604030504040204" pitchFamily="50" charset="-128"/>
              </a:rPr>
              <a:t>（チャット　ジーピーティー）をはじめとするテキスト</a:t>
            </a:r>
            <a:r>
              <a:rPr lang="en-US" altLang="ja-JP" sz="1200" dirty="0">
                <a:latin typeface="Meiryo UI" panose="020B0604030504040204" pitchFamily="50" charset="-128"/>
                <a:ea typeface="Meiryo UI" panose="020B0604030504040204" pitchFamily="50" charset="-128"/>
              </a:rPr>
              <a:t>AI</a:t>
            </a:r>
            <a:r>
              <a:rPr lang="ja-JP" altLang="en-US" sz="1200" dirty="0">
                <a:latin typeface="Meiryo UI" panose="020B0604030504040204" pitchFamily="50" charset="-128"/>
                <a:ea typeface="Meiryo UI" panose="020B0604030504040204" pitchFamily="50" charset="-128"/>
              </a:rPr>
              <a:t>の概要の理解だけでなく、日々の販促を効率化させるための具体的な使い方やアイデアを共有し、</a:t>
            </a:r>
            <a:r>
              <a:rPr lang="en-US" altLang="ja-JP" sz="1200" dirty="0">
                <a:latin typeface="Meiryo UI" panose="020B0604030504040204" pitchFamily="50" charset="-128"/>
                <a:ea typeface="Meiryo UI" panose="020B0604030504040204" pitchFamily="50" charset="-128"/>
              </a:rPr>
              <a:t>IT</a:t>
            </a:r>
            <a:r>
              <a:rPr lang="ja-JP" altLang="en-US" sz="1200" dirty="0">
                <a:latin typeface="Meiryo UI" panose="020B0604030504040204" pitchFamily="50" charset="-128"/>
                <a:ea typeface="Meiryo UI" panose="020B0604030504040204" pitchFamily="50" charset="-128"/>
              </a:rPr>
              <a:t>初心者でも明日から販促が楽になるセミナーです。</a:t>
            </a:r>
            <a:endParaRPr lang="en-US" altLang="ja-JP" sz="1200" dirty="0">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2C551822-C97A-9B9F-5C0F-C8A2694CC410}"/>
              </a:ext>
            </a:extLst>
          </p:cNvPr>
          <p:cNvSpPr/>
          <p:nvPr/>
        </p:nvSpPr>
        <p:spPr>
          <a:xfrm>
            <a:off x="474512" y="3917281"/>
            <a:ext cx="1180432" cy="288000"/>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rPr>
              <a:t>日　時</a:t>
            </a:r>
          </a:p>
        </p:txBody>
      </p:sp>
      <p:sp>
        <p:nvSpPr>
          <p:cNvPr id="29" name="テキスト ボックス 28">
            <a:extLst>
              <a:ext uri="{FF2B5EF4-FFF2-40B4-BE49-F238E27FC236}">
                <a16:creationId xmlns:a16="http://schemas.microsoft.com/office/drawing/2014/main" id="{9F4BD16E-040B-9DC9-1D5B-2D5C78E87BF1}"/>
              </a:ext>
            </a:extLst>
          </p:cNvPr>
          <p:cNvSpPr txBox="1"/>
          <p:nvPr/>
        </p:nvSpPr>
        <p:spPr>
          <a:xfrm>
            <a:off x="1719713" y="3859551"/>
            <a:ext cx="4189129" cy="438582"/>
          </a:xfrm>
          <a:prstGeom prst="rect">
            <a:avLst/>
          </a:prstGeom>
          <a:noFill/>
        </p:spPr>
        <p:txBody>
          <a:bodyPr wrap="square" rtlCol="0">
            <a:spAutoFit/>
          </a:bodyPr>
          <a:lstStyle/>
          <a:p>
            <a:pPr>
              <a:lnSpc>
                <a:spcPts val="2000"/>
              </a:lnSpc>
            </a:pPr>
            <a:r>
              <a:rPr kumimoji="1" lang="ja-JP" altLang="en-US" sz="1200" b="1" dirty="0">
                <a:latin typeface="メイリオ" panose="020B0604030504040204" pitchFamily="50" charset="-128"/>
                <a:ea typeface="メイリオ" panose="020B0604030504040204" pitchFamily="50" charset="-128"/>
              </a:rPr>
              <a:t>令和</a:t>
            </a:r>
            <a:r>
              <a:rPr kumimoji="1" lang="en-US" altLang="ja-JP" sz="1200" b="1" dirty="0">
                <a:latin typeface="メイリオ" panose="020B0604030504040204" pitchFamily="50" charset="-128"/>
                <a:ea typeface="メイリオ" panose="020B0604030504040204" pitchFamily="50" charset="-128"/>
              </a:rPr>
              <a:t>5</a:t>
            </a:r>
            <a:r>
              <a:rPr kumimoji="1" lang="ja-JP" altLang="en-US" sz="1200" b="1" dirty="0">
                <a:latin typeface="メイリオ" panose="020B0604030504040204" pitchFamily="50" charset="-128"/>
                <a:ea typeface="メイリオ" panose="020B0604030504040204" pitchFamily="50" charset="-128"/>
              </a:rPr>
              <a:t>年</a:t>
            </a:r>
            <a:r>
              <a:rPr lang="en-US" altLang="ja-JP" sz="4000" b="1" dirty="0">
                <a:latin typeface="メイリオ" panose="020B0604030504040204" pitchFamily="50" charset="-128"/>
                <a:ea typeface="メイリオ" panose="020B0604030504040204" pitchFamily="50" charset="-128"/>
              </a:rPr>
              <a:t>9</a:t>
            </a:r>
            <a:r>
              <a:rPr kumimoji="1" lang="ja-JP" altLang="en-US" sz="1600" b="1" dirty="0">
                <a:latin typeface="メイリオ" panose="020B0604030504040204" pitchFamily="50" charset="-128"/>
                <a:ea typeface="メイリオ" panose="020B0604030504040204" pitchFamily="50" charset="-128"/>
              </a:rPr>
              <a:t>月</a:t>
            </a:r>
            <a:r>
              <a:rPr kumimoji="1" lang="en-US" altLang="ja-JP" sz="4000" b="1" dirty="0">
                <a:latin typeface="メイリオ" panose="020B0604030504040204" pitchFamily="50" charset="-128"/>
                <a:ea typeface="メイリオ" panose="020B0604030504040204" pitchFamily="50" charset="-128"/>
              </a:rPr>
              <a:t>8</a:t>
            </a:r>
            <a:r>
              <a:rPr kumimoji="1" lang="ja-JP" altLang="en-US" sz="1600" b="1" dirty="0">
                <a:latin typeface="メイリオ" panose="020B0604030504040204" pitchFamily="50" charset="-128"/>
                <a:ea typeface="メイリオ" panose="020B0604030504040204" pitchFamily="50" charset="-128"/>
              </a:rPr>
              <a:t>日（金）</a:t>
            </a:r>
            <a:r>
              <a:rPr kumimoji="1" lang="en-US" altLang="ja-JP" b="1" dirty="0">
                <a:latin typeface="メイリオ" panose="020B0604030504040204" pitchFamily="50" charset="-128"/>
                <a:ea typeface="メイリオ" panose="020B0604030504040204" pitchFamily="50" charset="-128"/>
              </a:rPr>
              <a:t>13:30</a:t>
            </a:r>
            <a:r>
              <a:rPr kumimoji="1" lang="ja-JP" altLang="en-US" b="1" dirty="0">
                <a:latin typeface="メイリオ" panose="020B0604030504040204" pitchFamily="50" charset="-128"/>
                <a:ea typeface="メイリオ" panose="020B0604030504040204" pitchFamily="50" charset="-128"/>
              </a:rPr>
              <a:t>～</a:t>
            </a:r>
            <a:r>
              <a:rPr kumimoji="1" lang="en-US" altLang="ja-JP" b="1" dirty="0">
                <a:latin typeface="メイリオ" panose="020B0604030504040204" pitchFamily="50" charset="-128"/>
                <a:ea typeface="メイリオ" panose="020B0604030504040204" pitchFamily="50" charset="-128"/>
              </a:rPr>
              <a:t>15:30</a:t>
            </a:r>
          </a:p>
        </p:txBody>
      </p:sp>
      <p:sp>
        <p:nvSpPr>
          <p:cNvPr id="30" name="四角形: 角を丸くする 29">
            <a:extLst>
              <a:ext uri="{FF2B5EF4-FFF2-40B4-BE49-F238E27FC236}">
                <a16:creationId xmlns:a16="http://schemas.microsoft.com/office/drawing/2014/main" id="{C7C9CB09-8226-2FF4-FADE-6B5635EEFA50}"/>
              </a:ext>
            </a:extLst>
          </p:cNvPr>
          <p:cNvSpPr/>
          <p:nvPr/>
        </p:nvSpPr>
        <p:spPr>
          <a:xfrm>
            <a:off x="474512" y="4288454"/>
            <a:ext cx="1180432" cy="288000"/>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会　場</a:t>
            </a:r>
          </a:p>
        </p:txBody>
      </p:sp>
      <p:sp>
        <p:nvSpPr>
          <p:cNvPr id="31" name="四角形: 角を丸くする 30">
            <a:extLst>
              <a:ext uri="{FF2B5EF4-FFF2-40B4-BE49-F238E27FC236}">
                <a16:creationId xmlns:a16="http://schemas.microsoft.com/office/drawing/2014/main" id="{4C44415E-1281-90A3-617A-412A8B624C5C}"/>
              </a:ext>
            </a:extLst>
          </p:cNvPr>
          <p:cNvSpPr/>
          <p:nvPr/>
        </p:nvSpPr>
        <p:spPr>
          <a:xfrm>
            <a:off x="474512" y="4659627"/>
            <a:ext cx="1180432" cy="288000"/>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定　員</a:t>
            </a:r>
          </a:p>
        </p:txBody>
      </p:sp>
      <p:sp>
        <p:nvSpPr>
          <p:cNvPr id="32" name="四角形: 角を丸くする 31">
            <a:extLst>
              <a:ext uri="{FF2B5EF4-FFF2-40B4-BE49-F238E27FC236}">
                <a16:creationId xmlns:a16="http://schemas.microsoft.com/office/drawing/2014/main" id="{D5F8258B-254F-2433-2224-8049DAF2DE8D}"/>
              </a:ext>
            </a:extLst>
          </p:cNvPr>
          <p:cNvSpPr/>
          <p:nvPr/>
        </p:nvSpPr>
        <p:spPr>
          <a:xfrm>
            <a:off x="474512" y="5401973"/>
            <a:ext cx="1180432" cy="288000"/>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申　込</a:t>
            </a:r>
          </a:p>
        </p:txBody>
      </p:sp>
      <p:sp>
        <p:nvSpPr>
          <p:cNvPr id="33" name="テキスト ボックス 32">
            <a:extLst>
              <a:ext uri="{FF2B5EF4-FFF2-40B4-BE49-F238E27FC236}">
                <a16:creationId xmlns:a16="http://schemas.microsoft.com/office/drawing/2014/main" id="{B50514B5-5527-1CC0-B256-1C436F8FE6A9}"/>
              </a:ext>
            </a:extLst>
          </p:cNvPr>
          <p:cNvSpPr txBox="1"/>
          <p:nvPr/>
        </p:nvSpPr>
        <p:spPr>
          <a:xfrm>
            <a:off x="1719714" y="4295293"/>
            <a:ext cx="2233102"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rPr>
              <a:t>八街</a:t>
            </a:r>
            <a:r>
              <a:rPr kumimoji="1" lang="ja-JP" altLang="en-US" b="1" dirty="0">
                <a:latin typeface="メイリオ" panose="020B0604030504040204" pitchFamily="50" charset="-128"/>
                <a:ea typeface="メイリオ" panose="020B0604030504040204" pitchFamily="50" charset="-128"/>
              </a:rPr>
              <a:t>商工会議所</a:t>
            </a:r>
            <a:endParaRPr kumimoji="1" lang="en-US" altLang="ja-JP" b="1" dirty="0">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E1B82B31-193B-D627-D662-C6231D9141D1}"/>
              </a:ext>
            </a:extLst>
          </p:cNvPr>
          <p:cNvSpPr txBox="1"/>
          <p:nvPr/>
        </p:nvSpPr>
        <p:spPr>
          <a:xfrm>
            <a:off x="1719714" y="4677174"/>
            <a:ext cx="2233102" cy="307777"/>
          </a:xfrm>
          <a:prstGeom prst="rect">
            <a:avLst/>
          </a:prstGeom>
          <a:noFill/>
        </p:spPr>
        <p:txBody>
          <a:bodyPr wrap="square" rtlCol="0">
            <a:spAutoFit/>
          </a:bodyPr>
          <a:lstStyle/>
          <a:p>
            <a:r>
              <a:rPr lang="en-US" altLang="ja-JP" sz="1400" b="1" dirty="0">
                <a:latin typeface="メイリオ" panose="020B0604030504040204" pitchFamily="50" charset="-128"/>
                <a:ea typeface="メイリオ" panose="020B0604030504040204" pitchFamily="50" charset="-128"/>
              </a:rPr>
              <a:t>30</a:t>
            </a:r>
            <a:r>
              <a:rPr lang="ja-JP" altLang="en-US" sz="1400" b="1" dirty="0">
                <a:latin typeface="メイリオ" panose="020B0604030504040204" pitchFamily="50" charset="-128"/>
                <a:ea typeface="メイリオ" panose="020B0604030504040204" pitchFamily="50" charset="-128"/>
              </a:rPr>
              <a:t>名</a:t>
            </a:r>
            <a:r>
              <a:rPr lang="ja-JP" altLang="en-US" sz="1200" b="1" dirty="0">
                <a:latin typeface="メイリオ" panose="020B0604030504040204" pitchFamily="50" charset="-128"/>
                <a:ea typeface="メイリオ" panose="020B0604030504040204" pitchFamily="50" charset="-128"/>
              </a:rPr>
              <a:t>（先着順）</a:t>
            </a:r>
            <a:endParaRPr kumimoji="1" lang="en-US" altLang="ja-JP" sz="1200" b="1" dirty="0">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E1375302-D716-74F6-5646-893F4D98ADD3}"/>
              </a:ext>
            </a:extLst>
          </p:cNvPr>
          <p:cNvSpPr txBox="1"/>
          <p:nvPr/>
        </p:nvSpPr>
        <p:spPr>
          <a:xfrm>
            <a:off x="1719714" y="5317826"/>
            <a:ext cx="2670277" cy="430887"/>
          </a:xfrm>
          <a:prstGeom prst="rect">
            <a:avLst/>
          </a:prstGeom>
          <a:noFill/>
        </p:spPr>
        <p:txBody>
          <a:bodyPr wrap="square" rtlCol="0" anchor="ctr">
            <a:spAutoFit/>
          </a:bodyPr>
          <a:lstStyle/>
          <a:p>
            <a:pPr defTabSz="457198">
              <a:defRPr/>
            </a:pPr>
            <a:r>
              <a:rPr kumimoji="1" lang="ja-JP" altLang="en-US" sz="1100" b="1" dirty="0">
                <a:latin typeface="メイリオ" panose="020B0604030504040204" pitchFamily="50" charset="-128"/>
                <a:ea typeface="メイリオ" panose="020B0604030504040204" pitchFamily="50" charset="-128"/>
              </a:rPr>
              <a:t>下記申込書をご記入の上</a:t>
            </a:r>
            <a:r>
              <a:rPr kumimoji="1" lang="en-US" altLang="ja-JP" sz="1100" b="1" dirty="0">
                <a:latin typeface="メイリオ" panose="020B0604030504040204" pitchFamily="50" charset="-128"/>
                <a:ea typeface="メイリオ" panose="020B0604030504040204" pitchFamily="50" charset="-128"/>
              </a:rPr>
              <a:t>FAX</a:t>
            </a:r>
            <a:r>
              <a:rPr kumimoji="1" lang="ja-JP" altLang="en-US" sz="1100" b="1" dirty="0">
                <a:latin typeface="メイリオ" panose="020B0604030504040204" pitchFamily="50" charset="-128"/>
                <a:ea typeface="メイリオ" panose="020B0604030504040204" pitchFamily="50" charset="-128"/>
              </a:rPr>
              <a:t>送信</a:t>
            </a:r>
            <a:r>
              <a:rPr lang="ja-JP" altLang="en-US" sz="1100" b="1" dirty="0">
                <a:latin typeface="メイリオ" panose="020B0604030504040204" pitchFamily="50" charset="-128"/>
                <a:ea typeface="メイリオ" panose="020B0604030504040204" pitchFamily="50" charset="-128"/>
              </a:rPr>
              <a:t>、</a:t>
            </a:r>
            <a:endParaRPr lang="en-US" altLang="ja-JP" sz="1100" b="1" dirty="0">
              <a:latin typeface="メイリオ" panose="020B0604030504040204" pitchFamily="50" charset="-128"/>
              <a:ea typeface="メイリオ" panose="020B0604030504040204" pitchFamily="50" charset="-128"/>
            </a:endParaRPr>
          </a:p>
          <a:p>
            <a:pPr defTabSz="457198">
              <a:defRPr/>
            </a:pPr>
            <a:r>
              <a:rPr lang="ja-JP" altLang="en-US" sz="1100" b="1" dirty="0">
                <a:latin typeface="メイリオ" panose="020B0604030504040204" pitchFamily="50" charset="-128"/>
                <a:ea typeface="メイリオ" panose="020B0604030504040204" pitchFamily="50" charset="-128"/>
              </a:rPr>
              <a:t>またはお電話にてお申込みください。</a:t>
            </a:r>
            <a:endParaRPr kumimoji="1" lang="en-US" altLang="ja-JP" sz="1100" b="1" dirty="0">
              <a:latin typeface="メイリオ" panose="020B0604030504040204" pitchFamily="50" charset="-128"/>
              <a:ea typeface="メイリオ" panose="020B0604030504040204" pitchFamily="50" charset="-128"/>
            </a:endParaRPr>
          </a:p>
        </p:txBody>
      </p:sp>
      <p:sp>
        <p:nvSpPr>
          <p:cNvPr id="36" name="四角形: 角を丸くする 35">
            <a:extLst>
              <a:ext uri="{FF2B5EF4-FFF2-40B4-BE49-F238E27FC236}">
                <a16:creationId xmlns:a16="http://schemas.microsoft.com/office/drawing/2014/main" id="{72997296-C31E-37A7-3B8B-E23D4BA5B74B}"/>
              </a:ext>
            </a:extLst>
          </p:cNvPr>
          <p:cNvSpPr/>
          <p:nvPr/>
        </p:nvSpPr>
        <p:spPr>
          <a:xfrm>
            <a:off x="4448940" y="4389494"/>
            <a:ext cx="2899595" cy="1414598"/>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テキスト ボックス 36">
            <a:extLst>
              <a:ext uri="{FF2B5EF4-FFF2-40B4-BE49-F238E27FC236}">
                <a16:creationId xmlns:a16="http://schemas.microsoft.com/office/drawing/2014/main" id="{C3D42290-F345-5C6C-3480-04787B7FF207}"/>
              </a:ext>
            </a:extLst>
          </p:cNvPr>
          <p:cNvSpPr txBox="1"/>
          <p:nvPr/>
        </p:nvSpPr>
        <p:spPr>
          <a:xfrm>
            <a:off x="4562831" y="4460563"/>
            <a:ext cx="3052418" cy="311900"/>
          </a:xfrm>
          <a:prstGeom prst="rect">
            <a:avLst/>
          </a:prstGeom>
          <a:noFill/>
        </p:spPr>
        <p:txBody>
          <a:bodyPr wrap="square" rtlCol="0">
            <a:spAutoFit/>
          </a:bodyPr>
          <a:lstStyle/>
          <a:p>
            <a:r>
              <a:rPr kumimoji="1" lang="ja-JP" altLang="en-US" sz="1400" b="1" dirty="0">
                <a:latin typeface="HG丸ｺﾞｼｯｸM-PRO" panose="020F0600000000000000" pitchFamily="50" charset="-128"/>
                <a:ea typeface="HG丸ｺﾞｼｯｸM-PRO" panose="020F0600000000000000" pitchFamily="50" charset="-128"/>
              </a:rPr>
              <a:t>＊セミナーの内容＊</a:t>
            </a:r>
          </a:p>
        </p:txBody>
      </p:sp>
      <p:sp>
        <p:nvSpPr>
          <p:cNvPr id="38" name="正方形/長方形 37">
            <a:extLst>
              <a:ext uri="{FF2B5EF4-FFF2-40B4-BE49-F238E27FC236}">
                <a16:creationId xmlns:a16="http://schemas.microsoft.com/office/drawing/2014/main" id="{CDA67959-0A54-D060-7C02-80525FDF5B05}"/>
              </a:ext>
            </a:extLst>
          </p:cNvPr>
          <p:cNvSpPr/>
          <p:nvPr/>
        </p:nvSpPr>
        <p:spPr>
          <a:xfrm>
            <a:off x="4659568" y="4785336"/>
            <a:ext cx="2729991" cy="105457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8856" tIns="38856" rIns="38856" bIns="38856" rtlCol="0" anchor="ctr"/>
          <a:lstStyle/>
          <a:p>
            <a:pPr algn="l">
              <a:buFont typeface="+mj-lt"/>
              <a:buAutoNum type="arabicPeriod"/>
            </a:pPr>
            <a:r>
              <a:rPr lang="ja-JP" altLang="en-US" sz="1200" dirty="0">
                <a:solidFill>
                  <a:schemeClr val="tx1"/>
                </a:solidFill>
                <a:latin typeface="Meiryo UI" panose="020B0604030504040204" pitchFamily="50" charset="-128"/>
                <a:ea typeface="Meiryo UI" panose="020B0604030504040204" pitchFamily="50" charset="-128"/>
              </a:rPr>
              <a:t>テキスト</a:t>
            </a:r>
            <a:r>
              <a:rPr lang="en-US" altLang="ja-JP" sz="1200" dirty="0">
                <a:solidFill>
                  <a:schemeClr val="tx1"/>
                </a:solidFill>
                <a:latin typeface="Meiryo UI" panose="020B0604030504040204" pitchFamily="50" charset="-128"/>
                <a:ea typeface="Meiryo UI" panose="020B0604030504040204" pitchFamily="50" charset="-128"/>
              </a:rPr>
              <a:t>AI</a:t>
            </a:r>
            <a:r>
              <a:rPr lang="ja-JP" altLang="en-US" sz="1200" dirty="0">
                <a:solidFill>
                  <a:schemeClr val="tx1"/>
                </a:solidFill>
                <a:latin typeface="Meiryo UI" panose="020B0604030504040204" pitchFamily="50" charset="-128"/>
                <a:ea typeface="Meiryo UI" panose="020B0604030504040204" pitchFamily="50" charset="-128"/>
              </a:rPr>
              <a:t>（</a:t>
            </a:r>
            <a:r>
              <a:rPr lang="en-US" altLang="ja-JP" sz="1200" dirty="0" err="1">
                <a:solidFill>
                  <a:schemeClr val="tx1"/>
                </a:solidFill>
                <a:latin typeface="Meiryo UI" panose="020B0604030504040204" pitchFamily="50" charset="-128"/>
                <a:ea typeface="Meiryo UI" panose="020B0604030504040204" pitchFamily="50" charset="-128"/>
              </a:rPr>
              <a:t>ChatGPT</a:t>
            </a:r>
            <a:r>
              <a:rPr lang="ja-JP" altLang="en-US" sz="1200" dirty="0">
                <a:solidFill>
                  <a:schemeClr val="tx1"/>
                </a:solidFill>
                <a:latin typeface="Meiryo UI" panose="020B0604030504040204" pitchFamily="50" charset="-128"/>
                <a:ea typeface="Meiryo UI" panose="020B0604030504040204" pitchFamily="50" charset="-128"/>
              </a:rPr>
              <a:t>）とは？</a:t>
            </a:r>
          </a:p>
          <a:p>
            <a:pPr algn="l">
              <a:buFont typeface="+mj-lt"/>
              <a:buAutoNum type="arabicPeriod"/>
            </a:pPr>
            <a:r>
              <a:rPr lang="en-US" altLang="ja-JP" sz="1200" dirty="0" err="1">
                <a:solidFill>
                  <a:schemeClr val="tx1"/>
                </a:solidFill>
                <a:latin typeface="Meiryo UI" panose="020B0604030504040204" pitchFamily="50" charset="-128"/>
                <a:ea typeface="Meiryo UI" panose="020B0604030504040204" pitchFamily="50" charset="-128"/>
              </a:rPr>
              <a:t>ChatGPT</a:t>
            </a:r>
            <a:r>
              <a:rPr lang="ja-JP" altLang="en-US" sz="1200" dirty="0">
                <a:solidFill>
                  <a:schemeClr val="tx1"/>
                </a:solidFill>
                <a:latin typeface="Meiryo UI" panose="020B0604030504040204" pitchFamily="50" charset="-128"/>
                <a:ea typeface="Meiryo UI" panose="020B0604030504040204" pitchFamily="50" charset="-128"/>
              </a:rPr>
              <a:t>を使う時のポイント</a:t>
            </a:r>
          </a:p>
          <a:p>
            <a:pPr algn="l">
              <a:buFont typeface="+mj-lt"/>
              <a:buAutoNum type="arabicPeriod"/>
            </a:pPr>
            <a:r>
              <a:rPr lang="ja-JP" altLang="en-US" sz="1200" dirty="0">
                <a:solidFill>
                  <a:schemeClr val="tx1"/>
                </a:solidFill>
                <a:latin typeface="Meiryo UI" panose="020B0604030504040204" pitchFamily="50" charset="-128"/>
                <a:ea typeface="Meiryo UI" panose="020B0604030504040204" pitchFamily="50" charset="-128"/>
              </a:rPr>
              <a:t>毎日の販促で使ってみよう</a:t>
            </a:r>
            <a:endParaRPr lang="en-US" altLang="ja-JP" sz="1200" dirty="0">
              <a:solidFill>
                <a:schemeClr val="tx1"/>
              </a:solidFill>
              <a:latin typeface="Meiryo UI" panose="020B0604030504040204" pitchFamily="50" charset="-128"/>
              <a:ea typeface="Meiryo UI" panose="020B0604030504040204" pitchFamily="50" charset="-128"/>
            </a:endParaRPr>
          </a:p>
          <a:p>
            <a:pPr algn="l"/>
            <a:r>
              <a:rPr lang="ja-JP" altLang="en-US" sz="1200" dirty="0">
                <a:solidFill>
                  <a:schemeClr val="tx1"/>
                </a:solidFill>
                <a:latin typeface="Meiryo UI" panose="020B0604030504040204" pitchFamily="50" charset="-128"/>
                <a:ea typeface="Meiryo UI" panose="020B0604030504040204" pitchFamily="50" charset="-128"/>
              </a:rPr>
              <a:t>　（デモ・ワークあり）</a:t>
            </a:r>
            <a:endParaRPr lang="en-US" altLang="ja-JP" sz="1200" dirty="0">
              <a:solidFill>
                <a:schemeClr val="tx1"/>
              </a:solidFill>
              <a:latin typeface="Meiryo UI" panose="020B0604030504040204" pitchFamily="50" charset="-128"/>
              <a:ea typeface="Meiryo UI" panose="020B0604030504040204" pitchFamily="50" charset="-128"/>
            </a:endParaRPr>
          </a:p>
          <a:p>
            <a:pPr algn="l"/>
            <a:r>
              <a:rPr lang="en-US" altLang="ja-JP" sz="1200" dirty="0">
                <a:solidFill>
                  <a:schemeClr val="tx1"/>
                </a:solidFill>
                <a:latin typeface="Meiryo UI" panose="020B0604030504040204" pitchFamily="50" charset="-128"/>
                <a:ea typeface="Meiryo UI" panose="020B0604030504040204" pitchFamily="50" charset="-128"/>
              </a:rPr>
              <a:t>4.</a:t>
            </a:r>
            <a:r>
              <a:rPr lang="ja-JP" altLang="en-US" sz="1200" dirty="0">
                <a:solidFill>
                  <a:schemeClr val="tx1"/>
                </a:solidFill>
                <a:latin typeface="Meiryo UI" panose="020B0604030504040204" pitchFamily="50" charset="-128"/>
                <a:ea typeface="Meiryo UI" panose="020B0604030504040204" pitchFamily="50" charset="-128"/>
              </a:rPr>
              <a:t>販促で使う際の留意点</a:t>
            </a:r>
          </a:p>
          <a:p>
            <a:pPr hangingPunct="0"/>
            <a:endParaRPr kumimoji="1" lang="en-US" altLang="ja-JP" sz="900" dirty="0">
              <a:solidFill>
                <a:schemeClr val="tx1"/>
              </a:solidFill>
              <a:latin typeface="Meiryo UI" panose="020B0604030504040204" pitchFamily="50" charset="-128"/>
              <a:ea typeface="Meiryo UI" panose="020B0604030504040204" pitchFamily="50" charset="-128"/>
            </a:endParaRPr>
          </a:p>
        </p:txBody>
      </p:sp>
      <p:pic>
        <p:nvPicPr>
          <p:cNvPr id="40" name="図 39">
            <a:extLst>
              <a:ext uri="{FF2B5EF4-FFF2-40B4-BE49-F238E27FC236}">
                <a16:creationId xmlns:a16="http://schemas.microsoft.com/office/drawing/2014/main" id="{D01063AD-F736-7D7D-4261-267D25B0A5BE}"/>
              </a:ext>
            </a:extLst>
          </p:cNvPr>
          <p:cNvPicPr>
            <a:picLocks noChangeAspect="1"/>
          </p:cNvPicPr>
          <p:nvPr/>
        </p:nvPicPr>
        <p:blipFill rotWithShape="1">
          <a:blip r:embed="rId2"/>
          <a:srcRect l="8839"/>
          <a:stretch/>
        </p:blipFill>
        <p:spPr>
          <a:xfrm>
            <a:off x="6042971" y="2493898"/>
            <a:ext cx="1392679" cy="1482347"/>
          </a:xfrm>
          <a:prstGeom prst="rect">
            <a:avLst/>
          </a:prstGeom>
        </p:spPr>
      </p:pic>
      <p:sp>
        <p:nvSpPr>
          <p:cNvPr id="3" name="正方形/長方形 2">
            <a:extLst>
              <a:ext uri="{FF2B5EF4-FFF2-40B4-BE49-F238E27FC236}">
                <a16:creationId xmlns:a16="http://schemas.microsoft.com/office/drawing/2014/main" id="{2CD2F21A-D770-E6E5-F059-B26DE1BDA635}"/>
              </a:ext>
            </a:extLst>
          </p:cNvPr>
          <p:cNvSpPr/>
          <p:nvPr/>
        </p:nvSpPr>
        <p:spPr>
          <a:xfrm>
            <a:off x="-78236" y="10570617"/>
            <a:ext cx="7853811" cy="333135"/>
          </a:xfrm>
          <a:prstGeom prst="rect">
            <a:avLst/>
          </a:prstGeom>
          <a:solidFill>
            <a:srgbClr val="9DC3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お申込み・お問合せ　　</a:t>
            </a:r>
            <a:r>
              <a:rPr lang="ja-JP" altLang="en-US" sz="1100" b="1" dirty="0">
                <a:solidFill>
                  <a:schemeClr val="tx1"/>
                </a:solidFill>
                <a:latin typeface="Meiryo UI" panose="020B0604030504040204" pitchFamily="50" charset="-128"/>
                <a:ea typeface="Meiryo UI" panose="020B0604030504040204" pitchFamily="50" charset="-128"/>
              </a:rPr>
              <a:t>八街商工会議所 　　〒</a:t>
            </a:r>
            <a:r>
              <a:rPr lang="en-US" altLang="ja-JP" sz="1100" b="1" dirty="0">
                <a:solidFill>
                  <a:schemeClr val="tx1"/>
                </a:solidFill>
                <a:latin typeface="Meiryo UI" panose="020B0604030504040204" pitchFamily="50" charset="-128"/>
                <a:ea typeface="Meiryo UI" panose="020B0604030504040204" pitchFamily="50" charset="-128"/>
              </a:rPr>
              <a:t>289-1115 </a:t>
            </a:r>
            <a:r>
              <a:rPr lang="ja-JP" altLang="en-US" sz="1100" b="1" dirty="0">
                <a:solidFill>
                  <a:schemeClr val="tx1"/>
                </a:solidFill>
                <a:latin typeface="Meiryo UI" panose="020B0604030504040204" pitchFamily="50" charset="-128"/>
                <a:ea typeface="Meiryo UI" panose="020B0604030504040204" pitchFamily="50" charset="-128"/>
              </a:rPr>
              <a:t>　千葉県八街市八街ほ２２４　　</a:t>
            </a:r>
            <a:r>
              <a:rPr lang="en-US" altLang="ja-JP" sz="1100" b="1" dirty="0">
                <a:solidFill>
                  <a:schemeClr val="tx1"/>
                </a:solidFill>
                <a:latin typeface="Meiryo UI" panose="020B0604030504040204" pitchFamily="50" charset="-128"/>
                <a:ea typeface="Meiryo UI" panose="020B0604030504040204" pitchFamily="50" charset="-128"/>
              </a:rPr>
              <a:t>TEL: 043-443-3021</a:t>
            </a:r>
            <a:endParaRPr kumimoji="1" lang="en-US" altLang="ja-JP" sz="11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p:txBody>
      </p:sp>
      <p:pic>
        <p:nvPicPr>
          <p:cNvPr id="4" name="図 1">
            <a:extLst>
              <a:ext uri="{FF2B5EF4-FFF2-40B4-BE49-F238E27FC236}">
                <a16:creationId xmlns:a16="http://schemas.microsoft.com/office/drawing/2014/main" id="{FA27AF5D-C592-8B8A-725F-98A8E1134584}"/>
              </a:ext>
            </a:extLst>
          </p:cNvPr>
          <p:cNvPicPr>
            <a:picLocks noChangeAspect="1"/>
          </p:cNvPicPr>
          <p:nvPr/>
        </p:nvPicPr>
        <p:blipFill rotWithShape="1">
          <a:blip r:embed="rId3">
            <a:extLst>
              <a:ext uri="{28A0092B-C50C-407E-A947-70E740481C1C}">
                <a14:useLocalDpi xmlns:a14="http://schemas.microsoft.com/office/drawing/2010/main" val="0"/>
              </a:ext>
            </a:extLst>
          </a:blip>
          <a:srcRect l="24539" t="4805" r="21393" b="35411"/>
          <a:stretch/>
        </p:blipFill>
        <p:spPr bwMode="auto">
          <a:xfrm>
            <a:off x="582598" y="7315184"/>
            <a:ext cx="963950" cy="101153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10" name="四角形: 角を丸くする 9">
            <a:extLst>
              <a:ext uri="{FF2B5EF4-FFF2-40B4-BE49-F238E27FC236}">
                <a16:creationId xmlns:a16="http://schemas.microsoft.com/office/drawing/2014/main" id="{18125A06-051F-4D57-B453-8434A5C9A11B}"/>
              </a:ext>
            </a:extLst>
          </p:cNvPr>
          <p:cNvSpPr/>
          <p:nvPr/>
        </p:nvSpPr>
        <p:spPr>
          <a:xfrm>
            <a:off x="474512" y="5030800"/>
            <a:ext cx="1180432" cy="288000"/>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持ち物</a:t>
            </a:r>
          </a:p>
        </p:txBody>
      </p:sp>
      <p:sp>
        <p:nvSpPr>
          <p:cNvPr id="12" name="テキスト ボックス 11">
            <a:extLst>
              <a:ext uri="{FF2B5EF4-FFF2-40B4-BE49-F238E27FC236}">
                <a16:creationId xmlns:a16="http://schemas.microsoft.com/office/drawing/2014/main" id="{330C872F-5BB1-78D4-5AA9-0B76701ABAE2}"/>
              </a:ext>
            </a:extLst>
          </p:cNvPr>
          <p:cNvSpPr txBox="1"/>
          <p:nvPr/>
        </p:nvSpPr>
        <p:spPr>
          <a:xfrm>
            <a:off x="1719714" y="4997500"/>
            <a:ext cx="2797806" cy="307777"/>
          </a:xfrm>
          <a:prstGeom prst="rect">
            <a:avLst/>
          </a:prstGeom>
          <a:noFill/>
        </p:spPr>
        <p:txBody>
          <a:bodyPr wrap="square" rtlCol="0">
            <a:spAutoFit/>
          </a:bodyPr>
          <a:lstStyle/>
          <a:p>
            <a:r>
              <a:rPr kumimoji="1" lang="ja-JP" altLang="en-US" sz="1400" b="1" dirty="0">
                <a:latin typeface="メイリオ" panose="020B0604030504040204" pitchFamily="50" charset="-128"/>
                <a:ea typeface="メイリオ" panose="020B0604030504040204" pitchFamily="50" charset="-128"/>
              </a:rPr>
              <a:t>あればスマホまたはタブレット</a:t>
            </a:r>
            <a:endParaRPr kumimoji="1" lang="en-US" altLang="ja-JP" sz="1400" b="1" dirty="0">
              <a:latin typeface="メイリオ" panose="020B0604030504040204" pitchFamily="50" charset="-128"/>
              <a:ea typeface="メイリオ" panose="020B0604030504040204" pitchFamily="50" charset="-128"/>
            </a:endParaRPr>
          </a:p>
        </p:txBody>
      </p:sp>
      <p:sp>
        <p:nvSpPr>
          <p:cNvPr id="2" name="四角形: 角を丸くする 1">
            <a:extLst>
              <a:ext uri="{FF2B5EF4-FFF2-40B4-BE49-F238E27FC236}">
                <a16:creationId xmlns:a16="http://schemas.microsoft.com/office/drawing/2014/main" id="{FE4DB080-79FD-11B6-7976-40DBA30FF3A8}"/>
              </a:ext>
            </a:extLst>
          </p:cNvPr>
          <p:cNvSpPr/>
          <p:nvPr/>
        </p:nvSpPr>
        <p:spPr>
          <a:xfrm>
            <a:off x="462248" y="5773147"/>
            <a:ext cx="1180432" cy="288000"/>
          </a:xfrm>
          <a:prstGeom prst="roundRect">
            <a:avLst/>
          </a:prstGeom>
          <a:solidFill>
            <a:srgbClr val="A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solidFill>
                  <a:schemeClr val="tx1"/>
                </a:solidFill>
              </a:rPr>
              <a:t>締　切</a:t>
            </a:r>
          </a:p>
        </p:txBody>
      </p:sp>
      <p:sp>
        <p:nvSpPr>
          <p:cNvPr id="17" name="テキスト ボックス 16">
            <a:extLst>
              <a:ext uri="{FF2B5EF4-FFF2-40B4-BE49-F238E27FC236}">
                <a16:creationId xmlns:a16="http://schemas.microsoft.com/office/drawing/2014/main" id="{EA6990F6-A98A-E9FA-B815-DD7E8A2D553A}"/>
              </a:ext>
            </a:extLst>
          </p:cNvPr>
          <p:cNvSpPr txBox="1"/>
          <p:nvPr/>
        </p:nvSpPr>
        <p:spPr>
          <a:xfrm>
            <a:off x="1719714" y="5761264"/>
            <a:ext cx="4414349" cy="477054"/>
          </a:xfrm>
          <a:prstGeom prst="rect">
            <a:avLst/>
          </a:prstGeom>
          <a:noFill/>
        </p:spPr>
        <p:txBody>
          <a:bodyPr wrap="square" rtlCol="0">
            <a:spAutoFit/>
          </a:bodyPr>
          <a:lstStyle/>
          <a:p>
            <a:pPr defTabSz="457198">
              <a:defRPr/>
            </a:pPr>
            <a:r>
              <a:rPr lang="en-US" altLang="ja-JP" sz="1400" b="1" dirty="0">
                <a:latin typeface="メイリオ" panose="020B0604030504040204" pitchFamily="50" charset="-128"/>
                <a:ea typeface="メイリオ" panose="020B0604030504040204" pitchFamily="50" charset="-128"/>
              </a:rPr>
              <a:t>9</a:t>
            </a:r>
            <a:r>
              <a:rPr lang="ja-JP" altLang="en-US" sz="1400" b="1" dirty="0">
                <a:latin typeface="メイリオ" panose="020B0604030504040204" pitchFamily="50" charset="-128"/>
                <a:ea typeface="メイリオ" panose="020B0604030504040204" pitchFamily="50" charset="-128"/>
              </a:rPr>
              <a:t>月</a:t>
            </a:r>
            <a:r>
              <a:rPr lang="en-US" altLang="ja-JP" sz="1400" b="1" dirty="0">
                <a:latin typeface="メイリオ" panose="020B0604030504040204" pitchFamily="50" charset="-128"/>
                <a:ea typeface="メイリオ" panose="020B0604030504040204" pitchFamily="50" charset="-128"/>
              </a:rPr>
              <a:t>1</a:t>
            </a:r>
            <a:r>
              <a:rPr lang="ja-JP" altLang="en-US" sz="1400" b="1" dirty="0">
                <a:latin typeface="メイリオ" panose="020B0604030504040204" pitchFamily="50" charset="-128"/>
                <a:ea typeface="メイリオ" panose="020B0604030504040204" pitchFamily="50" charset="-128"/>
              </a:rPr>
              <a:t>日（金）</a:t>
            </a:r>
            <a:endParaRPr lang="en-US" altLang="ja-JP" sz="1400" b="1" dirty="0">
              <a:latin typeface="メイリオ" panose="020B0604030504040204" pitchFamily="50" charset="-128"/>
              <a:ea typeface="メイリオ" panose="020B0604030504040204" pitchFamily="50" charset="-128"/>
            </a:endParaRPr>
          </a:p>
          <a:p>
            <a:pPr defTabSz="457198">
              <a:defRPr/>
            </a:pP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締め切り前でも定員になり次第締め切らせていただきます。</a:t>
            </a:r>
            <a:endParaRPr kumimoji="1" lang="en-US" altLang="ja-JP" sz="1400" b="1" dirty="0">
              <a:latin typeface="メイリオ" panose="020B0604030504040204" pitchFamily="50" charset="-128"/>
              <a:ea typeface="メイリオ" panose="020B0604030504040204" pitchFamily="50" charset="-128"/>
            </a:endParaRPr>
          </a:p>
        </p:txBody>
      </p:sp>
      <p:sp>
        <p:nvSpPr>
          <p:cNvPr id="18" name="テキスト ボックス 14">
            <a:extLst>
              <a:ext uri="{FF2B5EF4-FFF2-40B4-BE49-F238E27FC236}">
                <a16:creationId xmlns:a16="http://schemas.microsoft.com/office/drawing/2014/main" id="{1503E5A2-D78F-E105-B024-235986E0C5A3}"/>
              </a:ext>
            </a:extLst>
          </p:cNvPr>
          <p:cNvSpPr txBox="1">
            <a:spLocks noChangeArrowheads="1"/>
          </p:cNvSpPr>
          <p:nvPr/>
        </p:nvSpPr>
        <p:spPr bwMode="auto">
          <a:xfrm>
            <a:off x="1719714" y="6178953"/>
            <a:ext cx="38492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p>
            <a:pPr>
              <a:lnSpc>
                <a:spcPts val="1200"/>
              </a:lnSpc>
              <a:spcBef>
                <a:spcPts val="0"/>
              </a:spcBef>
              <a:spcAft>
                <a:spcPts val="0"/>
              </a:spcAft>
            </a:pPr>
            <a:r>
              <a:rPr lang="en-US" altLang="ja-JP" sz="1200" b="1" dirty="0">
                <a:solidFill>
                  <a:schemeClr val="tx1"/>
                </a:solidFill>
                <a:latin typeface="Meiryo UI" panose="020B0604030504040204" pitchFamily="50" charset="-128"/>
                <a:ea typeface="Meiryo UI" panose="020B0604030504040204" pitchFamily="50" charset="-128"/>
              </a:rPr>
              <a:t>TEL: 043-443-3021 </a:t>
            </a:r>
            <a:r>
              <a:rPr lang="ja-JP" altLang="en-US" sz="1200" b="1" dirty="0">
                <a:solidFill>
                  <a:schemeClr val="tx1"/>
                </a:solidFill>
                <a:latin typeface="Meiryo UI" panose="020B0604030504040204" pitchFamily="50" charset="-128"/>
                <a:ea typeface="Meiryo UI" panose="020B0604030504040204" pitchFamily="50" charset="-128"/>
              </a:rPr>
              <a:t>／</a:t>
            </a:r>
            <a:r>
              <a:rPr lang="en-US" altLang="zh-CN" sz="1200" b="1"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FAX: 043-443-7221 </a:t>
            </a:r>
            <a:r>
              <a:rPr lang="zh-CN" altLang="en-US" sz="1200" b="1"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altLang="en-US" sz="1200" b="1"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EEFDD34B-214D-23B3-1234-C4ACDC26186F}"/>
              </a:ext>
            </a:extLst>
          </p:cNvPr>
          <p:cNvSpPr txBox="1"/>
          <p:nvPr/>
        </p:nvSpPr>
        <p:spPr>
          <a:xfrm>
            <a:off x="799751" y="584032"/>
            <a:ext cx="1710076" cy="246221"/>
          </a:xfrm>
          <a:prstGeom prst="rect">
            <a:avLst/>
          </a:prstGeom>
          <a:noFill/>
        </p:spPr>
        <p:txBody>
          <a:bodyPr wrap="square">
            <a:spAutoFit/>
          </a:bodyPr>
          <a:lstStyle/>
          <a:p>
            <a:r>
              <a:rPr lang="ja-JP" altLang="en-US" sz="1000" b="1" i="0" dirty="0">
                <a:effectLst/>
              </a:rPr>
              <a:t>チャット ジーピーティー</a:t>
            </a:r>
            <a:endParaRPr lang="ja-JP" altLang="en-US" sz="1000" b="1" dirty="0"/>
          </a:p>
        </p:txBody>
      </p:sp>
      <p:sp>
        <p:nvSpPr>
          <p:cNvPr id="22" name="テキスト ボックス 14">
            <a:extLst>
              <a:ext uri="{FF2B5EF4-FFF2-40B4-BE49-F238E27FC236}">
                <a16:creationId xmlns:a16="http://schemas.microsoft.com/office/drawing/2014/main" id="{64D11657-DE61-34B5-BD31-32176B21F0A1}"/>
              </a:ext>
            </a:extLst>
          </p:cNvPr>
          <p:cNvSpPr txBox="1">
            <a:spLocks noChangeArrowheads="1"/>
          </p:cNvSpPr>
          <p:nvPr/>
        </p:nvSpPr>
        <p:spPr bwMode="auto">
          <a:xfrm>
            <a:off x="474512" y="6375753"/>
            <a:ext cx="695606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chorCtr="0">
            <a:spAutoFit/>
          </a:bodyPr>
          <a:lstStyle/>
          <a:p>
            <a:pPr>
              <a:lnSpc>
                <a:spcPts val="1200"/>
              </a:lnSpc>
              <a:spcBef>
                <a:spcPts val="0"/>
              </a:spcBef>
              <a:spcAft>
                <a:spcPts val="0"/>
              </a:spcAft>
            </a:pPr>
            <a:r>
              <a:rPr lang="en-US" altLang="ja-JP" sz="900" dirty="0">
                <a:solidFill>
                  <a:schemeClr val="tx1"/>
                </a:solidFill>
                <a:latin typeface="Meiryo UI" panose="020B0604030504040204" pitchFamily="50" charset="-128"/>
                <a:ea typeface="Meiryo UI" panose="020B0604030504040204" pitchFamily="50" charset="-128"/>
              </a:rPr>
              <a:t>※</a:t>
            </a:r>
            <a:r>
              <a:rPr lang="ja-JP" altLang="en-US" sz="900" dirty="0">
                <a:solidFill>
                  <a:schemeClr val="tx1"/>
                </a:solidFill>
                <a:latin typeface="Meiryo UI" panose="020B0604030504040204" pitchFamily="50" charset="-128"/>
                <a:ea typeface="Meiryo UI" panose="020B0604030504040204" pitchFamily="50" charset="-128"/>
              </a:rPr>
              <a:t>本セミナーは八街市が認定を受けた特定創業者支援事業です。創業予定や創業後</a:t>
            </a:r>
            <a:r>
              <a:rPr lang="en-US" altLang="ja-JP" sz="900" dirty="0">
                <a:solidFill>
                  <a:schemeClr val="tx1"/>
                </a:solidFill>
                <a:latin typeface="Meiryo UI" panose="020B0604030504040204" pitchFamily="50" charset="-128"/>
                <a:ea typeface="Meiryo UI" panose="020B0604030504040204" pitchFamily="50" charset="-128"/>
              </a:rPr>
              <a:t>5</a:t>
            </a:r>
            <a:r>
              <a:rPr lang="ja-JP" altLang="en-US" sz="900" dirty="0">
                <a:solidFill>
                  <a:schemeClr val="tx1"/>
                </a:solidFill>
                <a:latin typeface="Meiryo UI" panose="020B0604030504040204" pitchFamily="50" charset="-128"/>
                <a:ea typeface="Meiryo UI" panose="020B0604030504040204" pitchFamily="50" charset="-128"/>
              </a:rPr>
              <a:t>年未満の事業者で特定創業支援事業（セミナーや個別相談指導）による支援を受けた方は、法の規定により「登録免許税の軽減」や「融資の保証枠の充実」等の優遇措置を受けることができる場合があります。（詳しくはお問合せください）</a:t>
            </a:r>
            <a:endParaRPr lang="ja-JP" altLang="en-US" sz="9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07113263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585</Words>
  <Application>Microsoft Office PowerPoint</Application>
  <PresentationFormat>ユーザー設定</PresentationFormat>
  <Paragraphs>62</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HG丸ｺﾞｼｯｸM-PRO</vt:lpstr>
      <vt:lpstr>Meiryo UI</vt:lpstr>
      <vt:lpstr>メイリオ</vt:lpstr>
      <vt:lpstr>游ゴシック</vt:lpstr>
      <vt:lpstr>游ゴシック Light</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2017-01-19T10:47:54Z</dcterms:created>
  <dcterms:modified xsi:type="dcterms:W3CDTF">2023-06-20T03:22:19Z</dcterms:modified>
</cp:coreProperties>
</file>